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7" r:id="rId2"/>
    <p:sldMasterId id="2147483659" r:id="rId3"/>
    <p:sldMasterId id="2147483661" r:id="rId4"/>
    <p:sldMasterId id="2147483663" r:id="rId5"/>
  </p:sldMasterIdLst>
  <p:notesMasterIdLst>
    <p:notesMasterId r:id="rId86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</p:sldIdLst>
  <p:sldSz cx="9144000" cy="6858000" type="screen4x3"/>
  <p:notesSz cx="6797675" cy="9926638"/>
  <p:embeddedFontLst>
    <p:embeddedFont>
      <p:font typeface="Verdana" panose="020B0604030504040204" pitchFamily="34" charset="0"/>
      <p:regular r:id="rId87"/>
      <p:bold r:id="rId88"/>
      <p:italic r:id="rId89"/>
      <p:boldItalic r:id="rId90"/>
    </p:embeddedFont>
    <p:embeddedFont>
      <p:font typeface="Georgia" panose="02040502050405020303" pitchFamily="18" charset="0"/>
      <p:regular r:id="rId91"/>
      <p:bold r:id="rId92"/>
      <p:italic r:id="rId93"/>
      <p:boldItalic r:id="rId94"/>
    </p:embeddedFont>
    <p:embeddedFont>
      <p:font typeface="Arial Black" panose="020B0A04020102020204" pitchFamily="34" charset="0"/>
      <p:bold r:id="rId9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96" roundtripDataSignature="AMtx7mhloEv0vUFQSpZ/Q8LgWc11/MkTK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0" d="100"/>
          <a:sy n="110" d="100"/>
        </p:scale>
        <p:origin x="-924" y="-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slide" Target="slides/slide79.xml"/><Relationship Id="rId89" Type="http://schemas.openxmlformats.org/officeDocument/2006/relationships/font" Target="fonts/font3.fntdata"/><Relationship Id="rId97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font" Target="fonts/font1.fntdata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font" Target="fonts/font4.fntdata"/><Relationship Id="rId95" Type="http://schemas.openxmlformats.org/officeDocument/2006/relationships/font" Target="fonts/font9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100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font" Target="fonts/font7.fntdata"/><Relationship Id="rId9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font" Target="fonts/font2.fntdata"/><Relationship Id="rId91" Type="http://schemas.openxmlformats.org/officeDocument/2006/relationships/font" Target="fonts/font5.fntdata"/><Relationship Id="rId96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notesMaster" Target="notesMasters/notesMaster1.xml"/><Relationship Id="rId94" Type="http://schemas.openxmlformats.org/officeDocument/2006/relationships/font" Target="fonts/font8.fntdata"/><Relationship Id="rId9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9687" y="0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17575" y="744537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162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9687" y="9428162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31579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0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1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2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3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4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5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6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7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8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9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0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1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2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3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4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5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6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7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8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9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0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1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2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3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4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35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6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7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8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9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40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41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2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43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44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5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46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7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48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49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5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50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51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52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53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54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55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56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57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58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59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60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61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62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63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64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65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66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67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68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69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70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71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72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73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74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75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76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77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78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79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8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80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uze nadpis" type="titleOnly">
  <p:cSld name="TITLE_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82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82"/>
          <p:cNvSpPr txBox="1">
            <a:spLocks noGrp="1"/>
          </p:cNvSpPr>
          <p:nvPr>
            <p:ph type="dt" idx="10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82"/>
          <p:cNvSpPr txBox="1">
            <a:spLocks noGrp="1"/>
          </p:cNvSpPr>
          <p:nvPr>
            <p:ph type="ftr" idx="11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82"/>
          <p:cNvSpPr txBox="1">
            <a:spLocks noGrp="1"/>
          </p:cNvSpPr>
          <p:nvPr>
            <p:ph type="sldNum" idx="12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Úvodní snímek" type="title">
  <p:cSld name="TITL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93"/>
          <p:cNvSpPr txBox="1"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4500" b="1">
                <a:solidFill>
                  <a:srgbClr val="FF8C3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93"/>
          <p:cNvSpPr txBox="1"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8766F"/>
                </a:solidFill>
              </a:defRPr>
            </a:lvl1pPr>
            <a:lvl2pPr lvl="1" algn="ctr">
              <a:spcBef>
                <a:spcPts val="250"/>
              </a:spcBef>
              <a:spcAft>
                <a:spcPts val="0"/>
              </a:spcAft>
              <a:buSzPts val="1800"/>
              <a:buNone/>
              <a:defRPr/>
            </a:lvl2pPr>
            <a:lvl3pPr lvl="2" algn="ctr">
              <a:spcBef>
                <a:spcPts val="250"/>
              </a:spcBef>
              <a:spcAft>
                <a:spcPts val="0"/>
              </a:spcAft>
              <a:buSzPts val="1800"/>
              <a:buNone/>
              <a:defRPr/>
            </a:lvl3pPr>
            <a:lvl4pPr lvl="3" algn="ctr">
              <a:spcBef>
                <a:spcPts val="225"/>
              </a:spcBef>
              <a:spcAft>
                <a:spcPts val="0"/>
              </a:spcAft>
              <a:buSzPts val="2016"/>
              <a:buNone/>
              <a:defRPr/>
            </a:lvl4pPr>
            <a:lvl5pPr lvl="4" algn="ctr">
              <a:spcBef>
                <a:spcPts val="25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spcBef>
                <a:spcPts val="25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255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257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255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93"/>
          <p:cNvSpPr txBox="1">
            <a:spLocks noGrp="1"/>
          </p:cNvSpPr>
          <p:nvPr>
            <p:ph type="dt" idx="10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93"/>
          <p:cNvSpPr txBox="1">
            <a:spLocks noGrp="1"/>
          </p:cNvSpPr>
          <p:nvPr>
            <p:ph type="ftr" idx="11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93"/>
          <p:cNvSpPr txBox="1">
            <a:spLocks noGrp="1"/>
          </p:cNvSpPr>
          <p:nvPr>
            <p:ph type="sldNum" idx="12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áhlaví části" type="secHead">
  <p:cSld name="SECTION_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95"/>
          <p:cNvSpPr txBox="1"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78766F"/>
              </a:buClr>
              <a:buSzPts val="3600"/>
              <a:buFont typeface="Verdana"/>
              <a:buNone/>
              <a:defRPr sz="3600" b="0" cap="none">
                <a:solidFill>
                  <a:srgbClr val="78766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95"/>
          <p:cNvSpPr txBox="1"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8850" tIns="0" rIns="91425" bIns="45700" anchor="t" anchorCtr="0">
            <a:noAutofit/>
          </a:bodyPr>
          <a:lstStyle>
            <a:lvl1pPr marL="457200" marR="36576" lvl="0" indent="-228600" algn="l">
              <a:spcBef>
                <a:spcPts val="0"/>
              </a:spcBef>
              <a:spcAft>
                <a:spcPts val="0"/>
              </a:spcAft>
              <a:buSzPts val="1440"/>
              <a:buNone/>
              <a:defRPr sz="1800" b="0">
                <a:solidFill>
                  <a:srgbClr val="B75C00"/>
                </a:solidFill>
              </a:defRPr>
            </a:lvl1pPr>
            <a:lvl2pPr marL="914400" lvl="1" indent="-228600" algn="l">
              <a:spcBef>
                <a:spcPts val="25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5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25"/>
              </a:spcBef>
              <a:spcAft>
                <a:spcPts val="0"/>
              </a:spcAft>
              <a:buSzPts val="1568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5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3429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03" name="Google Shape;103;p95"/>
          <p:cNvSpPr txBox="1">
            <a:spLocks noGrp="1"/>
          </p:cNvSpPr>
          <p:nvPr>
            <p:ph type="dt" idx="10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95"/>
          <p:cNvSpPr txBox="1">
            <a:spLocks noGrp="1"/>
          </p:cNvSpPr>
          <p:nvPr>
            <p:ph type="ftr" idx="11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95"/>
          <p:cNvSpPr txBox="1">
            <a:spLocks noGrp="1"/>
          </p:cNvSpPr>
          <p:nvPr>
            <p:ph type="sldNum" idx="12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brázek s titulkem" type="picTx">
  <p:cSld name="PICTURE_WITH_CAPTION_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7"/>
          <p:cNvSpPr txBox="1"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78766F"/>
              </a:buClr>
              <a:buSzPts val="3600"/>
              <a:buFont typeface="Verdana"/>
              <a:buNone/>
              <a:defRPr sz="3600" b="0">
                <a:solidFill>
                  <a:srgbClr val="78766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97"/>
          <p:cNvSpPr txBox="1">
            <a:spLocks noGrp="1"/>
          </p:cNvSpPr>
          <p:nvPr>
            <p:ph type="body" idx="1"/>
          </p:nvPr>
        </p:nvSpPr>
        <p:spPr>
          <a:xfrm>
            <a:off x="6462712" y="533400"/>
            <a:ext cx="2240280" cy="421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4570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FFFFFF"/>
                </a:solidFill>
              </a:defRPr>
            </a:lvl1pPr>
            <a:lvl2pPr marL="914400" lvl="1" indent="-304800" algn="l">
              <a:spcBef>
                <a:spcPts val="250"/>
              </a:spcBef>
              <a:spcAft>
                <a:spcPts val="0"/>
              </a:spcAft>
              <a:buSzPts val="1200"/>
              <a:buChar char="◦"/>
              <a:defRPr sz="1200">
                <a:solidFill>
                  <a:srgbClr val="FFFFFF"/>
                </a:solidFill>
              </a:defRPr>
            </a:lvl2pPr>
            <a:lvl3pPr marL="1371600" lvl="2" indent="-292100" algn="l">
              <a:spcBef>
                <a:spcPts val="250"/>
              </a:spcBef>
              <a:spcAft>
                <a:spcPts val="0"/>
              </a:spcAft>
              <a:buSzPts val="1000"/>
              <a:buChar char="●"/>
              <a:defRPr sz="1000">
                <a:solidFill>
                  <a:srgbClr val="FFFFFF"/>
                </a:solidFill>
              </a:defRPr>
            </a:lvl3pPr>
            <a:lvl4pPr marL="1828800" lvl="3" indent="-292608" algn="l">
              <a:spcBef>
                <a:spcPts val="225"/>
              </a:spcBef>
              <a:spcAft>
                <a:spcPts val="0"/>
              </a:spcAft>
              <a:buSzPts val="1008"/>
              <a:buChar char="◦"/>
              <a:defRPr sz="900">
                <a:solidFill>
                  <a:srgbClr val="FFFFFF"/>
                </a:solidFill>
              </a:defRPr>
            </a:lvl4pPr>
            <a:lvl5pPr marL="2286000" lvl="4" indent="-285750" algn="l">
              <a:spcBef>
                <a:spcPts val="250"/>
              </a:spcBef>
              <a:spcAft>
                <a:spcPts val="0"/>
              </a:spcAft>
              <a:buSzPts val="900"/>
              <a:buChar char="●"/>
              <a:defRPr sz="900">
                <a:solidFill>
                  <a:srgbClr val="FFFFFF"/>
                </a:solidFill>
              </a:defRPr>
            </a:lvl5pPr>
            <a:lvl6pPr marL="2743200" lvl="5" indent="-3429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17" name="Google Shape;117;p97"/>
          <p:cNvSpPr>
            <a:spLocks noGrp="1"/>
          </p:cNvSpPr>
          <p:nvPr>
            <p:ph type="pic" idx="2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rgbClr val="4F4D49"/>
          </a:solidFill>
          <a:ln>
            <a:noFill/>
          </a:ln>
        </p:spPr>
        <p:txBody>
          <a:bodyPr spcFirstLastPara="1" wrap="square" lIns="182875" tIns="91425" rIns="91425" bIns="45700" anchor="t" anchorCtr="0">
            <a:normAutofit/>
          </a:bodyPr>
          <a:lstStyle>
            <a:lvl1pPr marR="0" lvl="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◦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250"/>
              </a:spcBef>
              <a:spcAft>
                <a:spcPts val="0"/>
              </a:spcAft>
              <a:buClr>
                <a:srgbClr val="ED3742"/>
              </a:buClr>
              <a:buSzPts val="2200"/>
              <a:buFont typeface="Noto Sans Symbols"/>
              <a:buChar char="●"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225"/>
              </a:spcBef>
              <a:spcAft>
                <a:spcPts val="0"/>
              </a:spcAft>
              <a:buClr>
                <a:srgbClr val="ED3742"/>
              </a:buClr>
              <a:buSzPts val="2128"/>
              <a:buFont typeface="Verdana"/>
              <a:buChar char="◦"/>
              <a:defRPr sz="1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250"/>
              </a:spcBef>
              <a:spcAft>
                <a:spcPts val="0"/>
              </a:spcAft>
              <a:buClr>
                <a:srgbClr val="4A85BF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700"/>
              <a:buFont typeface="Verdana"/>
              <a:buChar char="◦"/>
              <a:defRPr sz="17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257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Verdana"/>
              <a:buChar char="◦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18" name="Google Shape;118;p97"/>
          <p:cNvSpPr txBox="1">
            <a:spLocks noGrp="1"/>
          </p:cNvSpPr>
          <p:nvPr>
            <p:ph type="dt" idx="10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97"/>
          <p:cNvSpPr txBox="1">
            <a:spLocks noGrp="1"/>
          </p:cNvSpPr>
          <p:nvPr>
            <p:ph type="ftr" idx="11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97"/>
          <p:cNvSpPr txBox="1">
            <a:spLocks noGrp="1"/>
          </p:cNvSpPr>
          <p:nvPr>
            <p:ph type="sldNum" idx="12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3"/>
          <p:cNvSpPr txBox="1"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83"/>
          <p:cNvSpPr txBox="1"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>
            <a:lvl1pPr marL="457200" lvl="0" indent="-320040" algn="l">
              <a:spcBef>
                <a:spcPts val="250"/>
              </a:spcBef>
              <a:spcAft>
                <a:spcPts val="0"/>
              </a:spcAft>
              <a:buSzPts val="1440"/>
              <a:buChar char="⚫"/>
              <a:defRPr/>
            </a:lvl1pPr>
            <a:lvl2pPr marL="914400" lvl="1" indent="-3429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56616" algn="l">
              <a:spcBef>
                <a:spcPts val="225"/>
              </a:spcBef>
              <a:spcAft>
                <a:spcPts val="0"/>
              </a:spcAft>
              <a:buSzPts val="2016"/>
              <a:buChar char="◦"/>
              <a:defRPr/>
            </a:lvl4pPr>
            <a:lvl5pPr marL="2286000" lvl="4" indent="-342900" algn="l"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5" name="Google Shape;25;p83"/>
          <p:cNvSpPr txBox="1">
            <a:spLocks noGrp="1"/>
          </p:cNvSpPr>
          <p:nvPr>
            <p:ph type="dt" idx="10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83"/>
          <p:cNvSpPr txBox="1">
            <a:spLocks noGrp="1"/>
          </p:cNvSpPr>
          <p:nvPr>
            <p:ph type="ftr" idx="11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83"/>
          <p:cNvSpPr txBox="1">
            <a:spLocks noGrp="1"/>
          </p:cNvSpPr>
          <p:nvPr>
            <p:ph type="sldNum" idx="12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rázdný" typ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4"/>
          <p:cNvSpPr txBox="1">
            <a:spLocks noGrp="1"/>
          </p:cNvSpPr>
          <p:nvPr>
            <p:ph type="dt" idx="10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84"/>
          <p:cNvSpPr txBox="1">
            <a:spLocks noGrp="1"/>
          </p:cNvSpPr>
          <p:nvPr>
            <p:ph type="ftr" idx="11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84"/>
          <p:cNvSpPr txBox="1">
            <a:spLocks noGrp="1"/>
          </p:cNvSpPr>
          <p:nvPr>
            <p:ph type="sldNum" idx="12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5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85"/>
          <p:cNvSpPr txBox="1">
            <a:spLocks noGrp="1"/>
          </p:cNvSpPr>
          <p:nvPr>
            <p:ph type="body" idx="1"/>
          </p:nvPr>
        </p:nvSpPr>
        <p:spPr>
          <a:xfrm>
            <a:off x="514352" y="530352"/>
            <a:ext cx="393192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>
            <a:lvl1pPr marL="457200" lvl="0" indent="-360680" algn="l">
              <a:spcBef>
                <a:spcPts val="250"/>
              </a:spcBef>
              <a:spcAft>
                <a:spcPts val="0"/>
              </a:spcAft>
              <a:buSzPts val="2080"/>
              <a:buChar char="⚫"/>
              <a:defRPr sz="2600"/>
            </a:lvl1pPr>
            <a:lvl2pPr marL="914400" lvl="1" indent="-368300" algn="l">
              <a:spcBef>
                <a:spcPts val="250"/>
              </a:spcBef>
              <a:spcAft>
                <a:spcPts val="0"/>
              </a:spcAft>
              <a:buSzPts val="2200"/>
              <a:buChar char="◦"/>
              <a:defRPr sz="2200"/>
            </a:lvl2pPr>
            <a:lvl3pPr marL="1371600" lvl="2" indent="-355600" algn="l">
              <a:spcBef>
                <a:spcPts val="250"/>
              </a:spcBef>
              <a:spcAft>
                <a:spcPts val="0"/>
              </a:spcAft>
              <a:buSzPts val="2000"/>
              <a:buChar char="●"/>
              <a:defRPr sz="2000"/>
            </a:lvl3pPr>
            <a:lvl4pPr marL="1828800" lvl="3" indent="-356616" algn="l">
              <a:spcBef>
                <a:spcPts val="225"/>
              </a:spcBef>
              <a:spcAft>
                <a:spcPts val="0"/>
              </a:spcAft>
              <a:buSzPts val="2016"/>
              <a:buChar char="◦"/>
              <a:defRPr sz="1800"/>
            </a:lvl4pPr>
            <a:lvl5pPr marL="2286000" lvl="4" indent="-342900" algn="l"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5pPr>
            <a:lvl6pPr marL="2743200" lvl="5" indent="-3429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35" name="Google Shape;35;p85"/>
          <p:cNvSpPr txBox="1">
            <a:spLocks noGrp="1"/>
          </p:cNvSpPr>
          <p:nvPr>
            <p:ph type="body" idx="2"/>
          </p:nvPr>
        </p:nvSpPr>
        <p:spPr>
          <a:xfrm>
            <a:off x="4755360" y="530352"/>
            <a:ext cx="3931920" cy="438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>
            <a:lvl1pPr marL="457200" lvl="0" indent="-360680" algn="l">
              <a:spcBef>
                <a:spcPts val="250"/>
              </a:spcBef>
              <a:spcAft>
                <a:spcPts val="0"/>
              </a:spcAft>
              <a:buSzPts val="2080"/>
              <a:buChar char="⚫"/>
              <a:defRPr sz="2600"/>
            </a:lvl1pPr>
            <a:lvl2pPr marL="914400" lvl="1" indent="-368300" algn="l">
              <a:spcBef>
                <a:spcPts val="250"/>
              </a:spcBef>
              <a:spcAft>
                <a:spcPts val="0"/>
              </a:spcAft>
              <a:buSzPts val="2200"/>
              <a:buChar char="◦"/>
              <a:defRPr sz="2200"/>
            </a:lvl2pPr>
            <a:lvl3pPr marL="1371600" lvl="2" indent="-355600" algn="l">
              <a:spcBef>
                <a:spcPts val="250"/>
              </a:spcBef>
              <a:spcAft>
                <a:spcPts val="0"/>
              </a:spcAft>
              <a:buSzPts val="2000"/>
              <a:buChar char="●"/>
              <a:defRPr sz="2000"/>
            </a:lvl3pPr>
            <a:lvl4pPr marL="1828800" lvl="3" indent="-356616" algn="l">
              <a:spcBef>
                <a:spcPts val="225"/>
              </a:spcBef>
              <a:spcAft>
                <a:spcPts val="0"/>
              </a:spcAft>
              <a:buSzPts val="2016"/>
              <a:buChar char="◦"/>
              <a:defRPr sz="1800"/>
            </a:lvl4pPr>
            <a:lvl5pPr marL="2286000" lvl="4" indent="-342900" algn="l"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5pPr>
            <a:lvl6pPr marL="2743200" lvl="5" indent="-3429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36" name="Google Shape;36;p85"/>
          <p:cNvSpPr txBox="1">
            <a:spLocks noGrp="1"/>
          </p:cNvSpPr>
          <p:nvPr>
            <p:ph type="dt" idx="10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85"/>
          <p:cNvSpPr txBox="1">
            <a:spLocks noGrp="1"/>
          </p:cNvSpPr>
          <p:nvPr>
            <p:ph type="ftr" idx="11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85"/>
          <p:cNvSpPr txBox="1">
            <a:spLocks noGrp="1"/>
          </p:cNvSpPr>
          <p:nvPr>
            <p:ph type="sldNum" idx="12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8"/>
          <p:cNvSpPr txBox="1"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88"/>
          <p:cNvSpPr txBox="1"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300" tIns="91425" rIns="91425" bIns="45700" anchor="ctr" anchorCtr="0">
            <a:noAutofit/>
          </a:bodyPr>
          <a:lstStyle>
            <a:lvl1pPr marL="457200" lvl="0" indent="-228600" algn="l">
              <a:spcBef>
                <a:spcPts val="250"/>
              </a:spcBef>
              <a:spcAft>
                <a:spcPts val="0"/>
              </a:spcAft>
              <a:buSzPts val="1920"/>
              <a:buNone/>
              <a:defRPr sz="2400" b="1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25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25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225"/>
              </a:spcBef>
              <a:spcAft>
                <a:spcPts val="0"/>
              </a:spcAft>
              <a:buSzPts val="1792"/>
              <a:buNone/>
              <a:defRPr sz="1600" b="1"/>
            </a:lvl4pPr>
            <a:lvl5pPr marL="2286000" lvl="4" indent="-228600" algn="l">
              <a:spcBef>
                <a:spcPts val="25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3429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2" name="Google Shape;42;p88"/>
          <p:cNvSpPr txBox="1">
            <a:spLocks noGrp="1"/>
          </p:cNvSpPr>
          <p:nvPr>
            <p:ph type="body" idx="2"/>
          </p:nvPr>
        </p:nvSpPr>
        <p:spPr>
          <a:xfrm>
            <a:off x="4652169" y="579438"/>
            <a:ext cx="3931920" cy="79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91425" rIns="91425" bIns="45700" anchor="ctr" anchorCtr="0">
            <a:noAutofit/>
          </a:bodyPr>
          <a:lstStyle>
            <a:lvl1pPr marL="457200" lvl="0" indent="-228600" algn="l">
              <a:spcBef>
                <a:spcPts val="250"/>
              </a:spcBef>
              <a:spcAft>
                <a:spcPts val="0"/>
              </a:spcAft>
              <a:buSzPts val="1920"/>
              <a:buNone/>
              <a:defRPr sz="2400" b="1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25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25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225"/>
              </a:spcBef>
              <a:spcAft>
                <a:spcPts val="0"/>
              </a:spcAft>
              <a:buSzPts val="1792"/>
              <a:buNone/>
              <a:defRPr sz="1600" b="1"/>
            </a:lvl4pPr>
            <a:lvl5pPr marL="2286000" lvl="4" indent="-228600" algn="l">
              <a:spcBef>
                <a:spcPts val="25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3429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3" name="Google Shape;43;p88"/>
          <p:cNvSpPr txBox="1">
            <a:spLocks noGrp="1"/>
          </p:cNvSpPr>
          <p:nvPr>
            <p:ph type="body" idx="3"/>
          </p:nvPr>
        </p:nvSpPr>
        <p:spPr>
          <a:xfrm>
            <a:off x="607224" y="1447800"/>
            <a:ext cx="3931920" cy="34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>
            <a:lvl1pPr marL="457200" lvl="0" indent="-350520" algn="l">
              <a:spcBef>
                <a:spcPts val="250"/>
              </a:spcBef>
              <a:spcAft>
                <a:spcPts val="0"/>
              </a:spcAft>
              <a:buSzPts val="1920"/>
              <a:buChar char="⚫"/>
              <a:defRPr sz="2400"/>
            </a:lvl1pPr>
            <a:lvl2pPr marL="914400" lvl="1" indent="-355600" algn="l">
              <a:spcBef>
                <a:spcPts val="250"/>
              </a:spcBef>
              <a:spcAft>
                <a:spcPts val="0"/>
              </a:spcAft>
              <a:buSzPts val="2000"/>
              <a:buChar char="◦"/>
              <a:defRPr sz="2000"/>
            </a:lvl2pPr>
            <a:lvl3pPr marL="1371600" lvl="2" indent="-342900" algn="l"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3pPr>
            <a:lvl4pPr marL="1828800" lvl="3" indent="-342392" algn="l">
              <a:spcBef>
                <a:spcPts val="225"/>
              </a:spcBef>
              <a:spcAft>
                <a:spcPts val="0"/>
              </a:spcAft>
              <a:buSzPts val="1792"/>
              <a:buChar char="◦"/>
              <a:defRPr sz="1600"/>
            </a:lvl4pPr>
            <a:lvl5pPr marL="2286000" lvl="4" indent="-330200" algn="l"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5pPr>
            <a:lvl6pPr marL="2743200" lvl="5" indent="-3429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4" name="Google Shape;44;p88"/>
          <p:cNvSpPr txBox="1">
            <a:spLocks noGrp="1"/>
          </p:cNvSpPr>
          <p:nvPr>
            <p:ph type="body" idx="4"/>
          </p:nvPr>
        </p:nvSpPr>
        <p:spPr>
          <a:xfrm>
            <a:off x="4652169" y="1447800"/>
            <a:ext cx="3931920" cy="348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>
            <a:lvl1pPr marL="457200" lvl="0" indent="-350520" algn="l">
              <a:spcBef>
                <a:spcPts val="250"/>
              </a:spcBef>
              <a:spcAft>
                <a:spcPts val="0"/>
              </a:spcAft>
              <a:buSzPts val="1920"/>
              <a:buChar char="⚫"/>
              <a:defRPr sz="2400"/>
            </a:lvl1pPr>
            <a:lvl2pPr marL="914400" lvl="1" indent="-355600" algn="l">
              <a:spcBef>
                <a:spcPts val="250"/>
              </a:spcBef>
              <a:spcAft>
                <a:spcPts val="0"/>
              </a:spcAft>
              <a:buSzPts val="2000"/>
              <a:buChar char="◦"/>
              <a:defRPr sz="2000"/>
            </a:lvl2pPr>
            <a:lvl3pPr marL="1371600" lvl="2" indent="-342900" algn="l"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3pPr>
            <a:lvl4pPr marL="1828800" lvl="3" indent="-342392" algn="l">
              <a:spcBef>
                <a:spcPts val="225"/>
              </a:spcBef>
              <a:spcAft>
                <a:spcPts val="0"/>
              </a:spcAft>
              <a:buSzPts val="1792"/>
              <a:buChar char="◦"/>
              <a:defRPr sz="1600"/>
            </a:lvl4pPr>
            <a:lvl5pPr marL="2286000" lvl="4" indent="-330200" algn="l">
              <a:spcBef>
                <a:spcPts val="250"/>
              </a:spcBef>
              <a:spcAft>
                <a:spcPts val="0"/>
              </a:spcAft>
              <a:buSzPts val="1600"/>
              <a:buChar char="●"/>
              <a:defRPr sz="1600"/>
            </a:lvl5pPr>
            <a:lvl6pPr marL="2743200" lvl="5" indent="-3429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5" name="Google Shape;45;p88"/>
          <p:cNvSpPr txBox="1">
            <a:spLocks noGrp="1"/>
          </p:cNvSpPr>
          <p:nvPr>
            <p:ph type="dt" idx="10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88"/>
          <p:cNvSpPr txBox="1">
            <a:spLocks noGrp="1"/>
          </p:cNvSpPr>
          <p:nvPr>
            <p:ph type="ftr" idx="11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8"/>
          <p:cNvSpPr txBox="1">
            <a:spLocks noGrp="1"/>
          </p:cNvSpPr>
          <p:nvPr>
            <p:ph type="sldNum" idx="12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9"/>
          <p:cNvSpPr txBox="1"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Verdana"/>
              <a:buNone/>
              <a:defRPr sz="2200" b="1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89"/>
          <p:cNvSpPr txBox="1">
            <a:spLocks noGrp="1"/>
          </p:cNvSpPr>
          <p:nvPr>
            <p:ph type="body" idx="1"/>
          </p:nvPr>
        </p:nvSpPr>
        <p:spPr>
          <a:xfrm>
            <a:off x="5538847" y="1447802"/>
            <a:ext cx="2971800" cy="420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45700" anchor="t" anchorCtr="0">
            <a:noAutofit/>
          </a:bodyPr>
          <a:lstStyle>
            <a:lvl1pPr marL="457200" marR="18288" lvl="0" indent="-228600" algn="l">
              <a:spcBef>
                <a:spcPts val="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25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dk1"/>
                </a:solidFill>
              </a:defRPr>
            </a:lvl2pPr>
            <a:lvl3pPr marL="1371600" lvl="2" indent="-228600" algn="l">
              <a:spcBef>
                <a:spcPts val="25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1"/>
                </a:solidFill>
              </a:defRPr>
            </a:lvl3pPr>
            <a:lvl4pPr marL="1828800" lvl="3" indent="-228600" algn="l">
              <a:spcBef>
                <a:spcPts val="225"/>
              </a:spcBef>
              <a:spcAft>
                <a:spcPts val="0"/>
              </a:spcAft>
              <a:buSzPts val="1008"/>
              <a:buNone/>
              <a:defRPr sz="900">
                <a:solidFill>
                  <a:schemeClr val="dk1"/>
                </a:solidFill>
              </a:defRPr>
            </a:lvl4pPr>
            <a:lvl5pPr marL="2286000" lvl="4" indent="-228600" algn="l">
              <a:spcBef>
                <a:spcPts val="250"/>
              </a:spcBef>
              <a:spcAft>
                <a:spcPts val="0"/>
              </a:spcAft>
              <a:buSzPts val="900"/>
              <a:buNone/>
              <a:defRPr sz="900">
                <a:solidFill>
                  <a:schemeClr val="dk1"/>
                </a:solidFill>
              </a:defRPr>
            </a:lvl5pPr>
            <a:lvl6pPr marL="2743200" lvl="5" indent="-3429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51" name="Google Shape;51;p89"/>
          <p:cNvSpPr txBox="1">
            <a:spLocks noGrp="1"/>
          </p:cNvSpPr>
          <p:nvPr>
            <p:ph type="body" idx="2"/>
          </p:nvPr>
        </p:nvSpPr>
        <p:spPr>
          <a:xfrm>
            <a:off x="761372" y="930144"/>
            <a:ext cx="4626159" cy="4724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>
            <a:lvl1pPr marL="457200" lvl="0" indent="-370840" algn="l">
              <a:spcBef>
                <a:spcPts val="250"/>
              </a:spcBef>
              <a:spcAft>
                <a:spcPts val="0"/>
              </a:spcAft>
              <a:buSzPts val="2240"/>
              <a:buChar char="⚫"/>
              <a:defRPr sz="2800">
                <a:solidFill>
                  <a:schemeClr val="dk1"/>
                </a:solidFill>
              </a:defRPr>
            </a:lvl1pPr>
            <a:lvl2pPr marL="914400" lvl="1" indent="-393700" algn="l">
              <a:spcBef>
                <a:spcPts val="250"/>
              </a:spcBef>
              <a:spcAft>
                <a:spcPts val="0"/>
              </a:spcAft>
              <a:buSzPts val="2600"/>
              <a:buChar char="◦"/>
              <a:defRPr sz="2600">
                <a:solidFill>
                  <a:schemeClr val="dk1"/>
                </a:solidFill>
              </a:defRPr>
            </a:lvl2pPr>
            <a:lvl3pPr marL="1371600" lvl="2" indent="-381000" algn="l">
              <a:spcBef>
                <a:spcPts val="250"/>
              </a:spcBef>
              <a:spcAft>
                <a:spcPts val="0"/>
              </a:spcAft>
              <a:buSzPts val="2400"/>
              <a:buChar char="●"/>
              <a:defRPr sz="2400">
                <a:solidFill>
                  <a:schemeClr val="dk1"/>
                </a:solidFill>
              </a:defRPr>
            </a:lvl3pPr>
            <a:lvl4pPr marL="1828800" lvl="3" indent="-370839" algn="l">
              <a:spcBef>
                <a:spcPts val="225"/>
              </a:spcBef>
              <a:spcAft>
                <a:spcPts val="0"/>
              </a:spcAft>
              <a:buSzPts val="2240"/>
              <a:buChar char="◦"/>
              <a:defRPr sz="2000">
                <a:solidFill>
                  <a:schemeClr val="dk1"/>
                </a:solidFill>
              </a:defRPr>
            </a:lvl4pPr>
            <a:lvl5pPr marL="2286000" lvl="4" indent="-355600" algn="l">
              <a:spcBef>
                <a:spcPts val="250"/>
              </a:spcBef>
              <a:spcAft>
                <a:spcPts val="0"/>
              </a:spcAft>
              <a:buSzPts val="2000"/>
              <a:buChar char="●"/>
              <a:defRPr sz="2000">
                <a:solidFill>
                  <a:schemeClr val="dk1"/>
                </a:solidFill>
              </a:defRPr>
            </a:lvl5pPr>
            <a:lvl6pPr marL="2743200" lvl="5" indent="-228600" algn="l">
              <a:spcBef>
                <a:spcPts val="250"/>
              </a:spcBef>
              <a:spcAft>
                <a:spcPts val="0"/>
              </a:spcAft>
              <a:buSzPts val="1700"/>
              <a:buNone/>
              <a:defRPr/>
            </a:lvl6pPr>
            <a:lvl7pPr marL="3200400" lvl="6" indent="-3429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52" name="Google Shape;52;p89"/>
          <p:cNvSpPr txBox="1">
            <a:spLocks noGrp="1"/>
          </p:cNvSpPr>
          <p:nvPr>
            <p:ph type="dt" idx="10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9"/>
          <p:cNvSpPr txBox="1">
            <a:spLocks noGrp="1"/>
          </p:cNvSpPr>
          <p:nvPr>
            <p:ph type="ftr" idx="11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9"/>
          <p:cNvSpPr txBox="1">
            <a:spLocks noGrp="1"/>
          </p:cNvSpPr>
          <p:nvPr>
            <p:ph type="sldNum" idx="12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0"/>
          <p:cNvSpPr txBox="1">
            <a:spLocks noGrp="1"/>
          </p:cNvSpPr>
          <p:nvPr>
            <p:ph type="title"/>
          </p:nvPr>
        </p:nvSpPr>
        <p:spPr>
          <a:xfrm rot="5400000">
            <a:off x="4991100" y="2171704"/>
            <a:ext cx="5257799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0"/>
          <p:cNvSpPr txBox="1">
            <a:spLocks noGrp="1"/>
          </p:cNvSpPr>
          <p:nvPr>
            <p:ph type="body" idx="1"/>
          </p:nvPr>
        </p:nvSpPr>
        <p:spPr>
          <a:xfrm rot="5400000">
            <a:off x="876300" y="190503"/>
            <a:ext cx="5257801" cy="59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>
            <a:lvl1pPr marL="457200" lvl="0" indent="-320040" algn="l">
              <a:spcBef>
                <a:spcPts val="250"/>
              </a:spcBef>
              <a:spcAft>
                <a:spcPts val="0"/>
              </a:spcAft>
              <a:buSzPts val="1440"/>
              <a:buChar char="⚫"/>
              <a:defRPr/>
            </a:lvl1pPr>
            <a:lvl2pPr marL="914400" lvl="1" indent="-3429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56616" algn="l">
              <a:spcBef>
                <a:spcPts val="225"/>
              </a:spcBef>
              <a:spcAft>
                <a:spcPts val="0"/>
              </a:spcAft>
              <a:buSzPts val="2016"/>
              <a:buChar char="◦"/>
              <a:defRPr/>
            </a:lvl4pPr>
            <a:lvl5pPr marL="2286000" lvl="4" indent="-342900" algn="l"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58" name="Google Shape;58;p90"/>
          <p:cNvSpPr txBox="1">
            <a:spLocks noGrp="1"/>
          </p:cNvSpPr>
          <p:nvPr>
            <p:ph type="dt" idx="10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0"/>
          <p:cNvSpPr txBox="1">
            <a:spLocks noGrp="1"/>
          </p:cNvSpPr>
          <p:nvPr>
            <p:ph type="ftr" idx="11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0"/>
          <p:cNvSpPr txBox="1">
            <a:spLocks noGrp="1"/>
          </p:cNvSpPr>
          <p:nvPr>
            <p:ph type="sldNum" idx="12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1"/>
          <p:cNvSpPr txBox="1"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1"/>
          <p:cNvSpPr txBox="1">
            <a:spLocks noGrp="1"/>
          </p:cNvSpPr>
          <p:nvPr>
            <p:ph type="body" idx="1"/>
          </p:nvPr>
        </p:nvSpPr>
        <p:spPr>
          <a:xfrm rot="5400000">
            <a:off x="2500884" y="-1467612"/>
            <a:ext cx="4187952" cy="8183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>
            <a:lvl1pPr marL="457200" lvl="0" indent="-320040" algn="l">
              <a:spcBef>
                <a:spcPts val="250"/>
              </a:spcBef>
              <a:spcAft>
                <a:spcPts val="0"/>
              </a:spcAft>
              <a:buSzPts val="1440"/>
              <a:buChar char="⚫"/>
              <a:defRPr/>
            </a:lvl1pPr>
            <a:lvl2pPr marL="914400" lvl="1" indent="-3429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56616" algn="l">
              <a:spcBef>
                <a:spcPts val="225"/>
              </a:spcBef>
              <a:spcAft>
                <a:spcPts val="0"/>
              </a:spcAft>
              <a:buSzPts val="2016"/>
              <a:buChar char="◦"/>
              <a:defRPr/>
            </a:lvl4pPr>
            <a:lvl5pPr marL="2286000" lvl="4" indent="-342900" algn="l"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25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257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spcBef>
                <a:spcPts val="255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64" name="Google Shape;64;p91"/>
          <p:cNvSpPr txBox="1">
            <a:spLocks noGrp="1"/>
          </p:cNvSpPr>
          <p:nvPr>
            <p:ph type="dt" idx="10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1"/>
          <p:cNvSpPr txBox="1">
            <a:spLocks noGrp="1"/>
          </p:cNvSpPr>
          <p:nvPr>
            <p:ph type="ftr" idx="11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91"/>
          <p:cNvSpPr txBox="1">
            <a:spLocks noGrp="1"/>
          </p:cNvSpPr>
          <p:nvPr>
            <p:ph type="sldNum" idx="12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7"/>
          <p:cNvSpPr txBox="1">
            <a:spLocks noGrp="1"/>
          </p:cNvSpPr>
          <p:nvPr>
            <p:ph type="dt" idx="10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7"/>
          <p:cNvSpPr txBox="1">
            <a:spLocks noGrp="1"/>
          </p:cNvSpPr>
          <p:nvPr>
            <p:ph type="ftr" idx="11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87"/>
          <p:cNvSpPr txBox="1">
            <a:spLocks noGrp="1"/>
          </p:cNvSpPr>
          <p:nvPr>
            <p:ph type="sldNum" idx="12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1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1"/>
          <p:cNvSpPr/>
          <p:nvPr/>
        </p:nvSpPr>
        <p:spPr>
          <a:xfrm>
            <a:off x="304800" y="328612"/>
            <a:ext cx="8532812" cy="6197600"/>
          </a:xfrm>
          <a:prstGeom prst="roundRect">
            <a:avLst>
              <a:gd name="adj" fmla="val 449"/>
            </a:avLst>
          </a:prstGeom>
          <a:gradFill>
            <a:gsLst>
              <a:gs pos="0">
                <a:srgbClr val="FFFFFF"/>
              </a:gs>
              <a:gs pos="97999">
                <a:srgbClr val="FFFFFF"/>
              </a:gs>
              <a:gs pos="99055">
                <a:srgbClr val="F7F7F7"/>
              </a:gs>
              <a:gs pos="100000">
                <a:srgbClr val="DADADA"/>
              </a:gs>
            </a:gsLst>
            <a:lin ang="5400000" scaled="0"/>
          </a:gradFill>
          <a:ln w="9525" cap="rnd" cmpd="sng">
            <a:solidFill>
              <a:srgbClr val="A4A3A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50800" dir="540000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81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>
            <a:gsLst>
              <a:gs pos="0">
                <a:schemeClr val="lt1"/>
              </a:gs>
              <a:gs pos="55000">
                <a:srgbClr val="DFDFDF"/>
              </a:gs>
              <a:gs pos="100000">
                <a:srgbClr val="9E9E9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" name="Google Shape;12;p81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3" name="Google Shape;13;p81"/>
          <p:cNvSpPr txBox="1">
            <a:spLocks noGrp="1"/>
          </p:cNvSpPr>
          <p:nvPr>
            <p:ph type="body" idx="1"/>
          </p:nvPr>
        </p:nvSpPr>
        <p:spPr>
          <a:xfrm>
            <a:off x="503237" y="530225"/>
            <a:ext cx="8183562" cy="418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>
            <a:lvl1pPr marL="457200" marR="0" lvl="0" indent="-37084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⚫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8100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◦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68300" algn="l" rtl="0">
              <a:spcBef>
                <a:spcPts val="250"/>
              </a:spcBef>
              <a:spcAft>
                <a:spcPts val="0"/>
              </a:spcAft>
              <a:buClr>
                <a:srgbClr val="ED3742"/>
              </a:buClr>
              <a:buSzPts val="2200"/>
              <a:buFont typeface="Noto Sans Symbols"/>
              <a:buChar char="●"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63728" algn="l" rtl="0">
              <a:spcBef>
                <a:spcPts val="225"/>
              </a:spcBef>
              <a:spcAft>
                <a:spcPts val="0"/>
              </a:spcAft>
              <a:buClr>
                <a:srgbClr val="ED3742"/>
              </a:buClr>
              <a:buSzPts val="2128"/>
              <a:buFont typeface="Verdana"/>
              <a:buChar char="◦"/>
              <a:defRPr sz="1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42900" algn="l" rtl="0">
              <a:spcBef>
                <a:spcPts val="250"/>
              </a:spcBef>
              <a:spcAft>
                <a:spcPts val="0"/>
              </a:spcAft>
              <a:buClr>
                <a:srgbClr val="4A85BF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6550" algn="l" rtl="0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700"/>
              <a:buFont typeface="Verdana"/>
              <a:buChar char="◦"/>
              <a:defRPr sz="17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23850" algn="l" rtl="0">
              <a:spcBef>
                <a:spcPts val="257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Verdana"/>
              <a:buChar char="◦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4" name="Google Shape;14;p81"/>
          <p:cNvSpPr txBox="1">
            <a:spLocks noGrp="1"/>
          </p:cNvSpPr>
          <p:nvPr>
            <p:ph type="dt" idx="10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81"/>
          <p:cNvSpPr txBox="1">
            <a:spLocks noGrp="1"/>
          </p:cNvSpPr>
          <p:nvPr>
            <p:ph type="ftr" idx="11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81"/>
          <p:cNvSpPr txBox="1">
            <a:spLocks noGrp="1"/>
          </p:cNvSpPr>
          <p:nvPr>
            <p:ph type="sldNum" idx="12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86"/>
          <p:cNvSpPr/>
          <p:nvPr/>
        </p:nvSpPr>
        <p:spPr>
          <a:xfrm>
            <a:off x="304800" y="328612"/>
            <a:ext cx="8532812" cy="6197600"/>
          </a:xfrm>
          <a:prstGeom prst="roundRect">
            <a:avLst>
              <a:gd name="adj" fmla="val 449"/>
            </a:avLst>
          </a:prstGeom>
          <a:gradFill>
            <a:gsLst>
              <a:gs pos="0">
                <a:srgbClr val="FFFFFF"/>
              </a:gs>
              <a:gs pos="97999">
                <a:srgbClr val="FFFFFF"/>
              </a:gs>
              <a:gs pos="99055">
                <a:srgbClr val="F7F7F7"/>
              </a:gs>
              <a:gs pos="100000">
                <a:srgbClr val="DADADA"/>
              </a:gs>
            </a:gsLst>
            <a:lin ang="5400000" scaled="0"/>
          </a:gradFill>
          <a:ln w="9525" cap="rnd" cmpd="sng">
            <a:solidFill>
              <a:srgbClr val="A4A3A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50800" dir="540000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86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0" name="Google Shape;70;p86"/>
          <p:cNvSpPr txBox="1">
            <a:spLocks noGrp="1"/>
          </p:cNvSpPr>
          <p:nvPr>
            <p:ph type="body" idx="1"/>
          </p:nvPr>
        </p:nvSpPr>
        <p:spPr>
          <a:xfrm>
            <a:off x="503237" y="530225"/>
            <a:ext cx="8183562" cy="418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>
            <a:lvl1pPr marL="457200" marR="0" lvl="0" indent="-37084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⚫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8100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◦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68300" algn="l" rtl="0">
              <a:spcBef>
                <a:spcPts val="250"/>
              </a:spcBef>
              <a:spcAft>
                <a:spcPts val="0"/>
              </a:spcAft>
              <a:buClr>
                <a:srgbClr val="ED3742"/>
              </a:buClr>
              <a:buSzPts val="2200"/>
              <a:buFont typeface="Noto Sans Symbols"/>
              <a:buChar char="●"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63728" algn="l" rtl="0">
              <a:spcBef>
                <a:spcPts val="225"/>
              </a:spcBef>
              <a:spcAft>
                <a:spcPts val="0"/>
              </a:spcAft>
              <a:buClr>
                <a:srgbClr val="ED3742"/>
              </a:buClr>
              <a:buSzPts val="2128"/>
              <a:buFont typeface="Verdana"/>
              <a:buChar char="◦"/>
              <a:defRPr sz="1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42900" algn="l" rtl="0">
              <a:spcBef>
                <a:spcPts val="250"/>
              </a:spcBef>
              <a:spcAft>
                <a:spcPts val="0"/>
              </a:spcAft>
              <a:buClr>
                <a:srgbClr val="4A85BF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6550" algn="l" rtl="0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700"/>
              <a:buFont typeface="Verdana"/>
              <a:buChar char="◦"/>
              <a:defRPr sz="17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23850" algn="l" rtl="0">
              <a:spcBef>
                <a:spcPts val="257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Verdana"/>
              <a:buChar char="◦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1" name="Google Shape;71;p86"/>
          <p:cNvSpPr txBox="1">
            <a:spLocks noGrp="1"/>
          </p:cNvSpPr>
          <p:nvPr>
            <p:ph type="dt" idx="10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86"/>
          <p:cNvSpPr txBox="1">
            <a:spLocks noGrp="1"/>
          </p:cNvSpPr>
          <p:nvPr>
            <p:ph type="ftr" idx="11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86"/>
          <p:cNvSpPr txBox="1">
            <a:spLocks noGrp="1"/>
          </p:cNvSpPr>
          <p:nvPr>
            <p:ph type="sldNum" idx="12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92"/>
          <p:cNvSpPr/>
          <p:nvPr/>
        </p:nvSpPr>
        <p:spPr>
          <a:xfrm>
            <a:off x="304800" y="328612"/>
            <a:ext cx="8532812" cy="6197600"/>
          </a:xfrm>
          <a:prstGeom prst="roundRect">
            <a:avLst>
              <a:gd name="adj" fmla="val 449"/>
            </a:avLst>
          </a:prstGeom>
          <a:gradFill>
            <a:gsLst>
              <a:gs pos="0">
                <a:srgbClr val="FFFFFF"/>
              </a:gs>
              <a:gs pos="97999">
                <a:srgbClr val="FFFFFF"/>
              </a:gs>
              <a:gs pos="99055">
                <a:srgbClr val="F7F7F7"/>
              </a:gs>
              <a:gs pos="100000">
                <a:srgbClr val="DADADA"/>
              </a:gs>
            </a:gsLst>
            <a:lin ang="5400000" scaled="0"/>
          </a:gradFill>
          <a:ln w="9525" cap="rnd" cmpd="sng">
            <a:solidFill>
              <a:srgbClr val="A4A3A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50800" dir="540000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92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>
            <a:gsLst>
              <a:gs pos="0">
                <a:schemeClr val="lt1"/>
              </a:gs>
              <a:gs pos="55000">
                <a:srgbClr val="DFDFDF"/>
              </a:gs>
              <a:gs pos="100000">
                <a:srgbClr val="9E9E9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1" name="Google Shape;81;p92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82" name="Google Shape;82;p92"/>
          <p:cNvSpPr txBox="1">
            <a:spLocks noGrp="1"/>
          </p:cNvSpPr>
          <p:nvPr>
            <p:ph type="body" idx="1"/>
          </p:nvPr>
        </p:nvSpPr>
        <p:spPr>
          <a:xfrm>
            <a:off x="503237" y="530225"/>
            <a:ext cx="8183562" cy="418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>
            <a:lvl1pPr marL="457200" marR="0" lvl="0" indent="-37084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⚫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8100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◦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68300" algn="l" rtl="0">
              <a:spcBef>
                <a:spcPts val="250"/>
              </a:spcBef>
              <a:spcAft>
                <a:spcPts val="0"/>
              </a:spcAft>
              <a:buClr>
                <a:srgbClr val="ED3742"/>
              </a:buClr>
              <a:buSzPts val="2200"/>
              <a:buFont typeface="Noto Sans Symbols"/>
              <a:buChar char="●"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63728" algn="l" rtl="0">
              <a:spcBef>
                <a:spcPts val="225"/>
              </a:spcBef>
              <a:spcAft>
                <a:spcPts val="0"/>
              </a:spcAft>
              <a:buClr>
                <a:srgbClr val="ED3742"/>
              </a:buClr>
              <a:buSzPts val="2128"/>
              <a:buFont typeface="Verdana"/>
              <a:buChar char="◦"/>
              <a:defRPr sz="1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42900" algn="l" rtl="0">
              <a:spcBef>
                <a:spcPts val="250"/>
              </a:spcBef>
              <a:spcAft>
                <a:spcPts val="0"/>
              </a:spcAft>
              <a:buClr>
                <a:srgbClr val="4A85BF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6550" algn="l" rtl="0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700"/>
              <a:buFont typeface="Verdana"/>
              <a:buChar char="◦"/>
              <a:defRPr sz="17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23850" algn="l" rtl="0">
              <a:spcBef>
                <a:spcPts val="257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Verdana"/>
              <a:buChar char="◦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83" name="Google Shape;83;p92"/>
          <p:cNvSpPr txBox="1">
            <a:spLocks noGrp="1"/>
          </p:cNvSpPr>
          <p:nvPr>
            <p:ph type="dt" idx="10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Google Shape;84;p92"/>
          <p:cNvSpPr txBox="1">
            <a:spLocks noGrp="1"/>
          </p:cNvSpPr>
          <p:nvPr>
            <p:ph type="ftr" idx="11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p92"/>
          <p:cNvSpPr txBox="1">
            <a:spLocks noGrp="1"/>
          </p:cNvSpPr>
          <p:nvPr>
            <p:ph type="sldNum" idx="12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94"/>
          <p:cNvSpPr/>
          <p:nvPr/>
        </p:nvSpPr>
        <p:spPr>
          <a:xfrm>
            <a:off x="304800" y="328612"/>
            <a:ext cx="8532812" cy="6197600"/>
          </a:xfrm>
          <a:prstGeom prst="roundRect">
            <a:avLst>
              <a:gd name="adj" fmla="val 449"/>
            </a:avLst>
          </a:prstGeom>
          <a:gradFill>
            <a:gsLst>
              <a:gs pos="0">
                <a:srgbClr val="FFFFFF"/>
              </a:gs>
              <a:gs pos="97999">
                <a:srgbClr val="FFFFFF"/>
              </a:gs>
              <a:gs pos="99055">
                <a:srgbClr val="F7F7F7"/>
              </a:gs>
              <a:gs pos="100000">
                <a:srgbClr val="DADADA"/>
              </a:gs>
            </a:gsLst>
            <a:lin ang="5400000" scaled="0"/>
          </a:gradFill>
          <a:ln w="9525" cap="rnd" cmpd="sng">
            <a:solidFill>
              <a:srgbClr val="A4A3A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50800" dir="540000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9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>
            <a:gsLst>
              <a:gs pos="0">
                <a:schemeClr val="lt1"/>
              </a:gs>
              <a:gs pos="55000">
                <a:srgbClr val="DFDFDF"/>
              </a:gs>
              <a:gs pos="100000">
                <a:srgbClr val="9E9E9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5" name="Google Shape;95;p94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96" name="Google Shape;96;p94"/>
          <p:cNvSpPr txBox="1">
            <a:spLocks noGrp="1"/>
          </p:cNvSpPr>
          <p:nvPr>
            <p:ph type="body" idx="1"/>
          </p:nvPr>
        </p:nvSpPr>
        <p:spPr>
          <a:xfrm>
            <a:off x="503237" y="530225"/>
            <a:ext cx="8183562" cy="418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>
            <a:lvl1pPr marL="457200" marR="0" lvl="0" indent="-37084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⚫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8100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◦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68300" algn="l" rtl="0">
              <a:spcBef>
                <a:spcPts val="250"/>
              </a:spcBef>
              <a:spcAft>
                <a:spcPts val="0"/>
              </a:spcAft>
              <a:buClr>
                <a:srgbClr val="ED3742"/>
              </a:buClr>
              <a:buSzPts val="2200"/>
              <a:buFont typeface="Noto Sans Symbols"/>
              <a:buChar char="●"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63728" algn="l" rtl="0">
              <a:spcBef>
                <a:spcPts val="225"/>
              </a:spcBef>
              <a:spcAft>
                <a:spcPts val="0"/>
              </a:spcAft>
              <a:buClr>
                <a:srgbClr val="ED3742"/>
              </a:buClr>
              <a:buSzPts val="2128"/>
              <a:buFont typeface="Verdana"/>
              <a:buChar char="◦"/>
              <a:defRPr sz="1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42900" algn="l" rtl="0">
              <a:spcBef>
                <a:spcPts val="250"/>
              </a:spcBef>
              <a:spcAft>
                <a:spcPts val="0"/>
              </a:spcAft>
              <a:buClr>
                <a:srgbClr val="4A85BF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6550" algn="l" rtl="0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700"/>
              <a:buFont typeface="Verdana"/>
              <a:buChar char="◦"/>
              <a:defRPr sz="17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23850" algn="l" rtl="0">
              <a:spcBef>
                <a:spcPts val="257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Verdana"/>
              <a:buChar char="◦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97" name="Google Shape;97;p94"/>
          <p:cNvSpPr txBox="1">
            <a:spLocks noGrp="1"/>
          </p:cNvSpPr>
          <p:nvPr>
            <p:ph type="dt" idx="10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p94"/>
          <p:cNvSpPr txBox="1">
            <a:spLocks noGrp="1"/>
          </p:cNvSpPr>
          <p:nvPr>
            <p:ph type="ftr" idx="11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Google Shape;99;p94"/>
          <p:cNvSpPr txBox="1">
            <a:spLocks noGrp="1"/>
          </p:cNvSpPr>
          <p:nvPr>
            <p:ph type="sldNum" idx="12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96"/>
          <p:cNvSpPr/>
          <p:nvPr/>
        </p:nvSpPr>
        <p:spPr>
          <a:xfrm>
            <a:off x="304800" y="328612"/>
            <a:ext cx="8532812" cy="6197600"/>
          </a:xfrm>
          <a:prstGeom prst="roundRect">
            <a:avLst>
              <a:gd name="adj" fmla="val 449"/>
            </a:avLst>
          </a:prstGeom>
          <a:gradFill>
            <a:gsLst>
              <a:gs pos="0">
                <a:srgbClr val="FFFFFF"/>
              </a:gs>
              <a:gs pos="97999">
                <a:srgbClr val="FFFFFF"/>
              </a:gs>
              <a:gs pos="99055">
                <a:srgbClr val="F7F7F7"/>
              </a:gs>
              <a:gs pos="100000">
                <a:srgbClr val="DADADA"/>
              </a:gs>
            </a:gsLst>
            <a:lin ang="5400000" scaled="0"/>
          </a:gradFill>
          <a:ln w="9525" cap="rnd" cmpd="sng">
            <a:solidFill>
              <a:srgbClr val="A4A3A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50800" dir="540000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96"/>
          <p:cNvSpPr/>
          <p:nvPr/>
        </p:nvSpPr>
        <p:spPr>
          <a:xfrm>
            <a:off x="6400800" y="433387"/>
            <a:ext cx="2324100" cy="4343400"/>
          </a:xfrm>
          <a:custGeom>
            <a:avLst/>
            <a:gdLst/>
            <a:ahLst/>
            <a:cxnLst/>
            <a:rect l="l" t="t" r="r" b="b"/>
            <a:pathLst>
              <a:path w="2324100" h="4343400" extrusionOk="0">
                <a:moveTo>
                  <a:pt x="0" y="0"/>
                </a:moveTo>
                <a:lnTo>
                  <a:pt x="2260234" y="0"/>
                </a:lnTo>
                <a:cubicBezTo>
                  <a:pt x="2295506" y="0"/>
                  <a:pt x="2324100" y="28594"/>
                  <a:pt x="2324100" y="63866"/>
                </a:cubicBezTo>
                <a:lnTo>
                  <a:pt x="2324100" y="4343400"/>
                </a:lnTo>
                <a:lnTo>
                  <a:pt x="0" y="4343400"/>
                </a:lnTo>
                <a:lnTo>
                  <a:pt x="0" y="0"/>
                </a:lnTo>
                <a:close/>
              </a:path>
            </a:pathLst>
          </a:custGeom>
          <a:solidFill>
            <a:srgbClr val="1C1C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96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10" name="Google Shape;110;p96"/>
          <p:cNvSpPr txBox="1">
            <a:spLocks noGrp="1"/>
          </p:cNvSpPr>
          <p:nvPr>
            <p:ph type="body" idx="1"/>
          </p:nvPr>
        </p:nvSpPr>
        <p:spPr>
          <a:xfrm>
            <a:off x="503237" y="530225"/>
            <a:ext cx="8183562" cy="418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>
            <a:lvl1pPr marL="457200" marR="0" lvl="0" indent="-37084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⚫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81000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◦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68300" algn="l" rtl="0">
              <a:spcBef>
                <a:spcPts val="250"/>
              </a:spcBef>
              <a:spcAft>
                <a:spcPts val="0"/>
              </a:spcAft>
              <a:buClr>
                <a:srgbClr val="ED3742"/>
              </a:buClr>
              <a:buSzPts val="2200"/>
              <a:buFont typeface="Noto Sans Symbols"/>
              <a:buChar char="●"/>
              <a:defRPr sz="2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63728" algn="l" rtl="0">
              <a:spcBef>
                <a:spcPts val="225"/>
              </a:spcBef>
              <a:spcAft>
                <a:spcPts val="0"/>
              </a:spcAft>
              <a:buClr>
                <a:srgbClr val="ED3742"/>
              </a:buClr>
              <a:buSzPts val="2128"/>
              <a:buFont typeface="Verdana"/>
              <a:buChar char="◦"/>
              <a:defRPr sz="1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42900" algn="l" rtl="0">
              <a:spcBef>
                <a:spcPts val="250"/>
              </a:spcBef>
              <a:spcAft>
                <a:spcPts val="0"/>
              </a:spcAft>
              <a:buClr>
                <a:srgbClr val="4A85BF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6550" algn="l" rtl="0">
              <a:spcBef>
                <a:spcPts val="250"/>
              </a:spcBef>
              <a:spcAft>
                <a:spcPts val="0"/>
              </a:spcAft>
              <a:buClr>
                <a:srgbClr val="4882BE"/>
              </a:buClr>
              <a:buSzPts val="1700"/>
              <a:buFont typeface="Verdana"/>
              <a:buChar char="◦"/>
              <a:defRPr sz="17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23850" algn="l" rtl="0">
              <a:spcBef>
                <a:spcPts val="257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Verdana"/>
              <a:buChar char="◦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23850" algn="l" rtl="0">
              <a:spcBef>
                <a:spcPts val="255"/>
              </a:spcBef>
              <a:spcAft>
                <a:spcPts val="0"/>
              </a:spcAft>
              <a:buClr>
                <a:srgbClr val="4882BE"/>
              </a:buClr>
              <a:buSzPts val="1500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11" name="Google Shape;111;p96"/>
          <p:cNvSpPr txBox="1">
            <a:spLocks noGrp="1"/>
          </p:cNvSpPr>
          <p:nvPr>
            <p:ph type="dt" idx="10"/>
          </p:nvPr>
        </p:nvSpPr>
        <p:spPr>
          <a:xfrm>
            <a:off x="3776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" name="Google Shape;112;p96"/>
          <p:cNvSpPr txBox="1">
            <a:spLocks noGrp="1"/>
          </p:cNvSpPr>
          <p:nvPr>
            <p:ph type="ftr" idx="11"/>
          </p:nvPr>
        </p:nvSpPr>
        <p:spPr>
          <a:xfrm>
            <a:off x="6062662" y="6111875"/>
            <a:ext cx="228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Google Shape;113;p96"/>
          <p:cNvSpPr txBox="1">
            <a:spLocks noGrp="1"/>
          </p:cNvSpPr>
          <p:nvPr>
            <p:ph type="sldNum" idx="12"/>
          </p:nvPr>
        </p:nvSpPr>
        <p:spPr>
          <a:xfrm>
            <a:off x="8348662" y="6111875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Arial"/>
              <a:buNone/>
              <a:defRPr sz="1000" b="0" i="0" u="none">
                <a:solidFill>
                  <a:srgbClr val="A7A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62.jpg"/><Relationship Id="rId7" Type="http://schemas.openxmlformats.org/officeDocument/2006/relationships/image" Target="../media/image6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g"/><Relationship Id="rId3" Type="http://schemas.openxmlformats.org/officeDocument/2006/relationships/image" Target="../media/image79.jpg"/><Relationship Id="rId7" Type="http://schemas.openxmlformats.org/officeDocument/2006/relationships/image" Target="../media/image8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7" Type="http://schemas.openxmlformats.org/officeDocument/2006/relationships/image" Target="../media/image9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jpg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g"/><Relationship Id="rId4" Type="http://schemas.openxmlformats.org/officeDocument/2006/relationships/image" Target="../media/image97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g"/><Relationship Id="rId3" Type="http://schemas.openxmlformats.org/officeDocument/2006/relationships/image" Target="../media/image99.jpg"/><Relationship Id="rId7" Type="http://schemas.openxmlformats.org/officeDocument/2006/relationships/image" Target="../media/image10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jpg"/><Relationship Id="rId5" Type="http://schemas.openxmlformats.org/officeDocument/2006/relationships/image" Target="../media/image101.jpg"/><Relationship Id="rId4" Type="http://schemas.openxmlformats.org/officeDocument/2006/relationships/image" Target="../media/image10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2.jpg"/><Relationship Id="rId5" Type="http://schemas.openxmlformats.org/officeDocument/2006/relationships/image" Target="../media/image111.jpg"/><Relationship Id="rId4" Type="http://schemas.openxmlformats.org/officeDocument/2006/relationships/image" Target="../media/image11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jpg"/><Relationship Id="rId5" Type="http://schemas.openxmlformats.org/officeDocument/2006/relationships/image" Target="../media/image115.jpg"/><Relationship Id="rId4" Type="http://schemas.openxmlformats.org/officeDocument/2006/relationships/image" Target="../media/image11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g"/><Relationship Id="rId3" Type="http://schemas.openxmlformats.org/officeDocument/2006/relationships/image" Target="../media/image120.jpg"/><Relationship Id="rId7" Type="http://schemas.openxmlformats.org/officeDocument/2006/relationships/image" Target="../media/image12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jpg"/><Relationship Id="rId5" Type="http://schemas.openxmlformats.org/officeDocument/2006/relationships/image" Target="../media/image122.jpg"/><Relationship Id="rId4" Type="http://schemas.openxmlformats.org/officeDocument/2006/relationships/image" Target="../media/image12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jpg"/><Relationship Id="rId4" Type="http://schemas.openxmlformats.org/officeDocument/2006/relationships/image" Target="../media/image12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7" Type="http://schemas.openxmlformats.org/officeDocument/2006/relationships/image" Target="../media/image13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jpg"/><Relationship Id="rId5" Type="http://schemas.openxmlformats.org/officeDocument/2006/relationships/image" Target="../media/image132.jpg"/><Relationship Id="rId4" Type="http://schemas.openxmlformats.org/officeDocument/2006/relationships/image" Target="../media/image13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jpg"/><Relationship Id="rId5" Type="http://schemas.openxmlformats.org/officeDocument/2006/relationships/image" Target="../media/image137.jpg"/><Relationship Id="rId4" Type="http://schemas.openxmlformats.org/officeDocument/2006/relationships/image" Target="../media/image13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jpg"/><Relationship Id="rId5" Type="http://schemas.openxmlformats.org/officeDocument/2006/relationships/image" Target="../media/image143.jpg"/><Relationship Id="rId4" Type="http://schemas.openxmlformats.org/officeDocument/2006/relationships/image" Target="../media/image14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7" Type="http://schemas.openxmlformats.org/officeDocument/2006/relationships/image" Target="../media/image14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8.jpg"/><Relationship Id="rId5" Type="http://schemas.openxmlformats.org/officeDocument/2006/relationships/image" Target="../media/image147.jpg"/><Relationship Id="rId4" Type="http://schemas.openxmlformats.org/officeDocument/2006/relationships/image" Target="../media/image146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7" Type="http://schemas.openxmlformats.org/officeDocument/2006/relationships/image" Target="../media/image15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5.jpg"/><Relationship Id="rId5" Type="http://schemas.openxmlformats.org/officeDocument/2006/relationships/image" Target="../media/image154.jpg"/><Relationship Id="rId4" Type="http://schemas.openxmlformats.org/officeDocument/2006/relationships/image" Target="../media/image153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9.jpg"/><Relationship Id="rId4" Type="http://schemas.openxmlformats.org/officeDocument/2006/relationships/image" Target="../media/image158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3.jpg"/><Relationship Id="rId5" Type="http://schemas.openxmlformats.org/officeDocument/2006/relationships/image" Target="../media/image162.jpg"/><Relationship Id="rId4" Type="http://schemas.openxmlformats.org/officeDocument/2006/relationships/image" Target="../media/image161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6.jpg"/><Relationship Id="rId4" Type="http://schemas.openxmlformats.org/officeDocument/2006/relationships/image" Target="../media/image165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0.jpg"/><Relationship Id="rId4" Type="http://schemas.openxmlformats.org/officeDocument/2006/relationships/image" Target="../media/image169.jp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jpg"/><Relationship Id="rId3" Type="http://schemas.openxmlformats.org/officeDocument/2006/relationships/image" Target="../media/image171.jpg"/><Relationship Id="rId7" Type="http://schemas.openxmlformats.org/officeDocument/2006/relationships/image" Target="../media/image175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4.jpg"/><Relationship Id="rId5" Type="http://schemas.openxmlformats.org/officeDocument/2006/relationships/image" Target="../media/image173.jpg"/><Relationship Id="rId4" Type="http://schemas.openxmlformats.org/officeDocument/2006/relationships/image" Target="../media/image172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9.jpg"/><Relationship Id="rId4" Type="http://schemas.openxmlformats.org/officeDocument/2006/relationships/image" Target="../media/image17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jpg"/><Relationship Id="rId5" Type="http://schemas.openxmlformats.org/officeDocument/2006/relationships/image" Target="../media/image183.jpg"/><Relationship Id="rId4" Type="http://schemas.openxmlformats.org/officeDocument/2006/relationships/image" Target="../media/image182.jp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jpg"/><Relationship Id="rId3" Type="http://schemas.openxmlformats.org/officeDocument/2006/relationships/image" Target="../media/image185.jpg"/><Relationship Id="rId7" Type="http://schemas.openxmlformats.org/officeDocument/2006/relationships/image" Target="../media/image189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8.jpg"/><Relationship Id="rId5" Type="http://schemas.openxmlformats.org/officeDocument/2006/relationships/image" Target="../media/image187.jpg"/><Relationship Id="rId4" Type="http://schemas.openxmlformats.org/officeDocument/2006/relationships/image" Target="../media/image186.jp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g"/><Relationship Id="rId7" Type="http://schemas.openxmlformats.org/officeDocument/2006/relationships/image" Target="../media/image19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5.jpg"/><Relationship Id="rId5" Type="http://schemas.openxmlformats.org/officeDocument/2006/relationships/image" Target="../media/image194.jpg"/><Relationship Id="rId4" Type="http://schemas.openxmlformats.org/officeDocument/2006/relationships/image" Target="../media/image193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7" Type="http://schemas.openxmlformats.org/officeDocument/2006/relationships/image" Target="../media/image20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4" Type="http://schemas.openxmlformats.org/officeDocument/2006/relationships/image" Target="../media/image19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5.png"/><Relationship Id="rId5" Type="http://schemas.openxmlformats.org/officeDocument/2006/relationships/image" Target="../media/image204.png"/><Relationship Id="rId4" Type="http://schemas.openxmlformats.org/officeDocument/2006/relationships/image" Target="../media/image20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9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3.jpg"/><Relationship Id="rId5" Type="http://schemas.openxmlformats.org/officeDocument/2006/relationships/image" Target="../media/image212.jpg"/><Relationship Id="rId4" Type="http://schemas.openxmlformats.org/officeDocument/2006/relationships/image" Target="../media/image211.jp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4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6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0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2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"/>
          <p:cNvSpPr txBox="1">
            <a:spLocks noGrp="1"/>
          </p:cNvSpPr>
          <p:nvPr>
            <p:ph type="title"/>
          </p:nvPr>
        </p:nvSpPr>
        <p:spPr>
          <a:xfrm>
            <a:off x="611187" y="4005262"/>
            <a:ext cx="8075612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00"/>
              <a:buFont typeface="Arial Black"/>
              <a:buNone/>
            </a:pPr>
            <a:r>
              <a:rPr lang="en-US" sz="29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Školní rok 2019 - 2020</a:t>
            </a:r>
            <a:endParaRPr/>
          </a:p>
        </p:txBody>
      </p:sp>
      <p:sp>
        <p:nvSpPr>
          <p:cNvPr id="126" name="Google Shape;126;p1"/>
          <p:cNvSpPr txBox="1">
            <a:spLocks noGrp="1"/>
          </p:cNvSpPr>
          <p:nvPr>
            <p:ph type="subTitle" idx="4294967295"/>
          </p:nvPr>
        </p:nvSpPr>
        <p:spPr>
          <a:xfrm>
            <a:off x="0" y="4941887"/>
            <a:ext cx="8135937" cy="69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Zpracovala: Mgr. Dita Kabelková</a:t>
            </a:r>
            <a:endParaRPr/>
          </a:p>
          <a:p>
            <a:pPr marL="0" marR="0" lvl="0" indent="0" algn="r" rtl="0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zástupce ředitele školy</a:t>
            </a:r>
            <a:endParaRPr/>
          </a:p>
        </p:txBody>
      </p:sp>
      <p:sp>
        <p:nvSpPr>
          <p:cNvPr id="127" name="Google Shape;127;p1"/>
          <p:cNvSpPr/>
          <p:nvPr/>
        </p:nvSpPr>
        <p:spPr>
          <a:xfrm>
            <a:off x="1043608" y="1700809"/>
            <a:ext cx="6984380" cy="172819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noFill/>
                <a:latin typeface="Georgia"/>
              </a:rPr>
              <a:t>Přílohy    výroční    zprávy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0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00"/>
              <a:buFont typeface="Arial Black"/>
              <a:buNone/>
            </a:pPr>
            <a:r>
              <a:rPr lang="en-US" sz="29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Slavnostní otevření haly pro úpolové sporty („judárny“)</a:t>
            </a:r>
            <a:endParaRPr/>
          </a:p>
        </p:txBody>
      </p:sp>
      <p:pic>
        <p:nvPicPr>
          <p:cNvPr id="209" name="Google Shape;20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6012" y="2749550"/>
            <a:ext cx="3275012" cy="2182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3237" y="620712"/>
            <a:ext cx="3003550" cy="1928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48212" y="2770187"/>
            <a:ext cx="3238500" cy="2157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80062" y="620712"/>
            <a:ext cx="2952750" cy="196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78225" y="882650"/>
            <a:ext cx="1930400" cy="1443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1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1F28"/>
              </a:buClr>
              <a:buSzPts val="2900"/>
              <a:buFont typeface="Verdana"/>
              <a:buNone/>
            </a:pPr>
            <a:r>
              <a:rPr lang="en-US" sz="2900" b="1" i="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  <a:t>		</a:t>
            </a:r>
            <a:r>
              <a:rPr lang="en-US" sz="29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O pohár starosty města</a:t>
            </a:r>
            <a:br>
              <a:rPr lang="en-US" sz="29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9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		3. 10. 2019</a:t>
            </a:r>
            <a:endParaRPr/>
          </a:p>
        </p:txBody>
      </p:sp>
      <p:pic>
        <p:nvPicPr>
          <p:cNvPr id="219" name="Google Shape;21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0112" y="720725"/>
            <a:ext cx="3384550" cy="2255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76475" y="3140075"/>
            <a:ext cx="2771775" cy="1846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16462" y="696912"/>
            <a:ext cx="3419475" cy="227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64162" y="3140075"/>
            <a:ext cx="3059112" cy="203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8812" y="3140075"/>
            <a:ext cx="1806575" cy="271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2"/>
          <p:cNvSpPr txBox="1">
            <a:spLocks noGrp="1"/>
          </p:cNvSpPr>
          <p:nvPr>
            <p:ph type="title"/>
          </p:nvPr>
        </p:nvSpPr>
        <p:spPr>
          <a:xfrm>
            <a:off x="611187" y="4868862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00"/>
              <a:buFont typeface="Arial Black"/>
              <a:buNone/>
            </a:pPr>
            <a:r>
              <a:rPr lang="en-US" sz="29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Beseda s Tomášem Řehákem </a:t>
            </a:r>
            <a:br>
              <a:rPr lang="en-US" sz="29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5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pro 8. a 9. ročníky 21. 10. 2019</a:t>
            </a:r>
            <a:br>
              <a:rPr lang="en-US" sz="25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2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„O nemoci AIDS, lásce, sexu a věrnosti“</a:t>
            </a:r>
            <a:endParaRPr/>
          </a:p>
        </p:txBody>
      </p:sp>
      <p:pic>
        <p:nvPicPr>
          <p:cNvPr id="229" name="Google Shape;22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087" y="693737"/>
            <a:ext cx="2984500" cy="199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19700" y="688975"/>
            <a:ext cx="3006725" cy="200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43212" y="2276475"/>
            <a:ext cx="3240087" cy="2160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3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 Black"/>
              <a:buNone/>
            </a:pPr>
            <a:r>
              <a:rPr lang="en-US" sz="28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Předškoláčku, neboj se! </a:t>
            </a:r>
            <a:br>
              <a:rPr lang="en-US" sz="28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8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22. 10. 2019</a:t>
            </a:r>
            <a:endParaRPr/>
          </a:p>
        </p:txBody>
      </p:sp>
      <p:pic>
        <p:nvPicPr>
          <p:cNvPr id="237" name="Google Shape;23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087" y="692150"/>
            <a:ext cx="3240087" cy="215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25950" y="663575"/>
            <a:ext cx="3746500" cy="249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7087" y="2982912"/>
            <a:ext cx="3240087" cy="215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80062" y="3314700"/>
            <a:ext cx="2741612" cy="1827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35387" y="3500437"/>
            <a:ext cx="2228850" cy="148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4"/>
          <p:cNvSpPr txBox="1">
            <a:spLocks noGrp="1"/>
          </p:cNvSpPr>
          <p:nvPr>
            <p:ph type="title"/>
          </p:nvPr>
        </p:nvSpPr>
        <p:spPr>
          <a:xfrm>
            <a:off x="468312" y="494188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Arial Black"/>
              <a:buNone/>
            </a:pPr>
            <a:r>
              <a:rPr lang="en-US" sz="25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Výchovný koncert manželů Kocůrkových pro 1. stupeň </a:t>
            </a:r>
            <a:br>
              <a:rPr lang="en-US" sz="25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5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„Hudba hradů a zámků“ - 24. 10. 2019</a:t>
            </a:r>
            <a:endParaRPr/>
          </a:p>
        </p:txBody>
      </p:sp>
      <p:pic>
        <p:nvPicPr>
          <p:cNvPr id="247" name="Google Shape;24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80062" y="2193925"/>
            <a:ext cx="2851150" cy="213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5650" y="2247900"/>
            <a:ext cx="2706687" cy="202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19437" y="692150"/>
            <a:ext cx="2803525" cy="2100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5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562" cy="963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1F28"/>
              </a:buClr>
              <a:buSzPts val="2800"/>
              <a:buFont typeface="Verdana"/>
              <a:buNone/>
            </a:pPr>
            <a:r>
              <a:rPr lang="en-US" sz="2800" b="1" i="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2800" b="1" i="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800" b="1" i="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2800" b="1" i="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800" b="1" i="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2800" b="1" i="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800" b="1" i="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2800" b="1" i="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800" b="1" i="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2800" b="1" i="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800" b="1" i="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2800" b="1" i="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800" b="1" i="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2800" b="1" i="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800" b="1" i="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2800" b="1" i="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800" b="1" i="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2800" b="1" i="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800" b="1" i="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2800" b="1" i="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800" b="1" i="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  <a:t>	</a:t>
            </a:r>
            <a:br>
              <a:rPr lang="en-US" sz="2800" b="1" i="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800" b="1" i="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2800" b="1" i="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800" b="1" i="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2800" b="1" i="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800" b="1" i="0" u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2800" b="1" i="0" u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8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Divadlo Radost Brno pro celý 2. stupeň</a:t>
            </a:r>
            <a:br>
              <a:rPr lang="en-US" sz="28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8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24. 10. 2019 „Kabaret Nohavica“</a:t>
            </a:r>
            <a:endParaRPr/>
          </a:p>
        </p:txBody>
      </p:sp>
      <p:pic>
        <p:nvPicPr>
          <p:cNvPr id="255" name="Google Shape;25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87637" y="692150"/>
            <a:ext cx="3814762" cy="2541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187" y="3308350"/>
            <a:ext cx="2519362" cy="1677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00412" y="3313112"/>
            <a:ext cx="2532062" cy="1687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02337" y="3303587"/>
            <a:ext cx="2562225" cy="170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6"/>
          <p:cNvSpPr txBox="1">
            <a:spLocks noGrp="1"/>
          </p:cNvSpPr>
          <p:nvPr>
            <p:ph type="title"/>
          </p:nvPr>
        </p:nvSpPr>
        <p:spPr>
          <a:xfrm>
            <a:off x="395287" y="4941887"/>
            <a:ext cx="842645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1F28"/>
              </a:buClr>
              <a:buSzPts val="2600"/>
              <a:buFont typeface="Verdana"/>
              <a:buNone/>
            </a:pPr>
            <a:r>
              <a:rPr lang="en-US" sz="2600" b="1" i="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2600" b="1" i="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600" b="1" i="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2600" b="1" i="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600" b="1" i="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2600" b="1" i="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6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Učíme se s Corinthem</a:t>
            </a:r>
            <a:br>
              <a:rPr lang="en-US" sz="26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6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25. 10. 2019</a:t>
            </a:r>
            <a:br>
              <a:rPr lang="en-US" sz="26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600" b="1" i="0" u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2600" b="1" i="0" u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</a:br>
            <a:endParaRPr/>
          </a:p>
        </p:txBody>
      </p:sp>
      <p:pic>
        <p:nvPicPr>
          <p:cNvPr id="264" name="Google Shape;26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23025" y="893762"/>
            <a:ext cx="2073275" cy="1487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11862" y="2887662"/>
            <a:ext cx="2627312" cy="174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59125" y="542925"/>
            <a:ext cx="3060700" cy="203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76600" y="2903537"/>
            <a:ext cx="2633662" cy="175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4212" y="893762"/>
            <a:ext cx="2232025" cy="1487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9912" y="2903537"/>
            <a:ext cx="2603500" cy="173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7"/>
          <p:cNvSpPr txBox="1">
            <a:spLocks noGrp="1"/>
          </p:cNvSpPr>
          <p:nvPr>
            <p:ph type="title"/>
          </p:nvPr>
        </p:nvSpPr>
        <p:spPr>
          <a:xfrm>
            <a:off x="468312" y="4437062"/>
            <a:ext cx="8218487" cy="1538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 Black"/>
              <a:buNone/>
            </a:pPr>
            <a:r>
              <a:rPr lang="en-US" sz="24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Prevence kyberšikany, bezpečného pohybu dětí na sociálních sítích - 5.  a 19. 11. 2019 </a:t>
            </a:r>
            <a:br>
              <a:rPr lang="en-US" sz="24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4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pro žáky 2. stupně</a:t>
            </a:r>
            <a:endParaRPr/>
          </a:p>
        </p:txBody>
      </p:sp>
      <p:pic>
        <p:nvPicPr>
          <p:cNvPr id="275" name="Google Shape;27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16462" y="679450"/>
            <a:ext cx="3384550" cy="2255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1550" y="679450"/>
            <a:ext cx="3455987" cy="2303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67062" y="3068637"/>
            <a:ext cx="2520950" cy="167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08625" y="2852737"/>
            <a:ext cx="2706687" cy="2028825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18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562" cy="963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00"/>
              <a:buFont typeface="Arial Black"/>
              <a:buNone/>
            </a:pPr>
            <a:r>
              <a:rPr lang="en-US" sz="29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Exkurze 5. ročníků - Planetárium </a:t>
            </a:r>
            <a:br>
              <a:rPr lang="en-US" sz="29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9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a Anthropos Brno 6. 11. 2019</a:t>
            </a:r>
            <a:endParaRPr/>
          </a:p>
        </p:txBody>
      </p:sp>
      <p:pic>
        <p:nvPicPr>
          <p:cNvPr id="284" name="Google Shape;284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3237" y="1052512"/>
            <a:ext cx="4513262" cy="3382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6825" y="549275"/>
            <a:ext cx="3455987" cy="2589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9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562" cy="963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00"/>
              <a:buFont typeface="Arial Black"/>
              <a:buNone/>
            </a:pPr>
            <a:r>
              <a:rPr lang="en-US" sz="29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Výchovný koncert Jumping drums 12. 11. 2019</a:t>
            </a:r>
            <a:endParaRPr/>
          </a:p>
        </p:txBody>
      </p:sp>
      <p:pic>
        <p:nvPicPr>
          <p:cNvPr id="291" name="Google Shape;291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14562" y="1125537"/>
            <a:ext cx="4762500" cy="357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"/>
          <p:cNvSpPr txBox="1">
            <a:spLocks noGrp="1"/>
          </p:cNvSpPr>
          <p:nvPr>
            <p:ph type="title"/>
          </p:nvPr>
        </p:nvSpPr>
        <p:spPr>
          <a:xfrm>
            <a:off x="1258887" y="476250"/>
            <a:ext cx="6808787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al Black"/>
              <a:buNone/>
            </a:pPr>
            <a:r>
              <a:rPr lang="en-US" sz="30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Vítání „prvňáčků“  -  2. 9. 2019</a:t>
            </a:r>
            <a:endParaRPr/>
          </a:p>
        </p:txBody>
      </p:sp>
      <p:pic>
        <p:nvPicPr>
          <p:cNvPr id="133" name="Google Shape;13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412" y="2068512"/>
            <a:ext cx="2635250" cy="1757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46262" y="3860800"/>
            <a:ext cx="3003550" cy="2001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6825" y="3860800"/>
            <a:ext cx="3001962" cy="2001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62312" y="1628775"/>
            <a:ext cx="2733675" cy="182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15050" y="2068512"/>
            <a:ext cx="2563812" cy="170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0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400"/>
              <a:buFont typeface="Arial Black"/>
              <a:buNone/>
            </a:pPr>
            <a:r>
              <a:rPr lang="en-US" sz="34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Festival vzdělávání – 14. 11. 2019</a:t>
            </a:r>
            <a:endParaRPr/>
          </a:p>
        </p:txBody>
      </p:sp>
      <p:pic>
        <p:nvPicPr>
          <p:cNvPr id="297" name="Google Shape;29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49650" y="549275"/>
            <a:ext cx="2090737" cy="1566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40425" y="879475"/>
            <a:ext cx="2089150" cy="156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5987" y="881062"/>
            <a:ext cx="2090737" cy="1566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97150" y="2479675"/>
            <a:ext cx="3995737" cy="299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1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562" cy="81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al Black"/>
              <a:buNone/>
            </a:pPr>
            <a:r>
              <a:rPr lang="en-US" sz="30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Taneční s Úsměváčky – 15. 11. 2019</a:t>
            </a:r>
            <a:endParaRPr/>
          </a:p>
        </p:txBody>
      </p:sp>
      <p:pic>
        <p:nvPicPr>
          <p:cNvPr id="306" name="Google Shape;306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67400" y="3432175"/>
            <a:ext cx="2090737" cy="1566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81387" y="3021012"/>
            <a:ext cx="2090737" cy="156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5375" y="3419475"/>
            <a:ext cx="2090737" cy="1566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57312" y="936625"/>
            <a:ext cx="1566862" cy="2090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29337" y="936625"/>
            <a:ext cx="1566862" cy="2090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97262" y="936625"/>
            <a:ext cx="2090737" cy="156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2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al Black"/>
              <a:buNone/>
            </a:pPr>
            <a:r>
              <a:rPr lang="en-US" sz="30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Florbal III. A IV. kategorie </a:t>
            </a:r>
            <a:br>
              <a:rPr lang="en-US" sz="30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30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21. a 27. 11. 2019</a:t>
            </a:r>
            <a:endParaRPr/>
          </a:p>
        </p:txBody>
      </p:sp>
      <p:pic>
        <p:nvPicPr>
          <p:cNvPr id="317" name="Google Shape;317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5650" y="692150"/>
            <a:ext cx="3648075" cy="273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27575" y="692150"/>
            <a:ext cx="3648075" cy="273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92500" y="3062287"/>
            <a:ext cx="2608262" cy="1957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3575" y="3421062"/>
            <a:ext cx="2927350" cy="1951037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23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562" cy="963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 Black"/>
              <a:buNone/>
            </a:pPr>
            <a:r>
              <a:rPr lang="en-US" sz="32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Den otevřených dveří 29. 11. 2019</a:t>
            </a:r>
            <a:endParaRPr/>
          </a:p>
        </p:txBody>
      </p:sp>
      <p:pic>
        <p:nvPicPr>
          <p:cNvPr id="326" name="Google Shape;326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4212" y="692150"/>
            <a:ext cx="3671887" cy="2544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2000" y="692150"/>
            <a:ext cx="3827462" cy="2551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7087" y="3429000"/>
            <a:ext cx="2916237" cy="194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68962" y="3421062"/>
            <a:ext cx="2838450" cy="1951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4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562" cy="890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 Black"/>
              <a:buNone/>
            </a:pPr>
            <a:r>
              <a:rPr lang="en-US" sz="36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Otevírání adventu 30. 11. 2019</a:t>
            </a:r>
            <a:endParaRPr/>
          </a:p>
        </p:txBody>
      </p:sp>
      <p:pic>
        <p:nvPicPr>
          <p:cNvPr id="335" name="Google Shape;335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087" y="836612"/>
            <a:ext cx="3300412" cy="2135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32362" y="825500"/>
            <a:ext cx="3168650" cy="211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76537" y="2767012"/>
            <a:ext cx="3636962" cy="2424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5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00"/>
              <a:buFont typeface="Arial Black"/>
              <a:buNone/>
            </a:pPr>
            <a:r>
              <a:rPr lang="en-US" sz="29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Exkurze do společnosti Wera Werk s.r.o. žáků 9. ročníků – 4. 12. 2019</a:t>
            </a:r>
            <a:endParaRPr/>
          </a:p>
        </p:txBody>
      </p:sp>
      <p:sp>
        <p:nvSpPr>
          <p:cNvPr id="343" name="Google Shape;343;p25" descr="PC040844"/>
          <p:cNvSpPr txBox="1"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4" name="Google Shape;344;p25" descr="wer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08625" y="620712"/>
            <a:ext cx="2984500" cy="223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5" descr="w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187" y="981075"/>
            <a:ext cx="4724400" cy="354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5" descr="w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95962" y="2997200"/>
            <a:ext cx="2520950" cy="1890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8312" y="817562"/>
            <a:ext cx="2778125" cy="1851025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26"/>
          <p:cNvSpPr txBox="1">
            <a:spLocks noGrp="1"/>
          </p:cNvSpPr>
          <p:nvPr>
            <p:ph type="title"/>
          </p:nvPr>
        </p:nvSpPr>
        <p:spPr>
          <a:xfrm>
            <a:off x="0" y="4986337"/>
            <a:ext cx="8686800" cy="963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 Black"/>
              <a:buNone/>
            </a:pPr>
            <a:r>
              <a:rPr lang="en-US" sz="26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Tradice na škole Mikuláš, anděl  a čerti </a:t>
            </a:r>
            <a:br>
              <a:rPr lang="en-US" sz="26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6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5. 12. 2019</a:t>
            </a:r>
            <a:endParaRPr/>
          </a:p>
        </p:txBody>
      </p:sp>
      <p:pic>
        <p:nvPicPr>
          <p:cNvPr id="353" name="Google Shape;353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8312" y="3073400"/>
            <a:ext cx="2986087" cy="2036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90825" y="519112"/>
            <a:ext cx="3673475" cy="244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14737" y="3071812"/>
            <a:ext cx="2989262" cy="203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11862" y="908050"/>
            <a:ext cx="2665412" cy="1776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2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65925" y="2668587"/>
            <a:ext cx="1609725" cy="241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7"/>
          <p:cNvSpPr txBox="1">
            <a:spLocks noGrp="1"/>
          </p:cNvSpPr>
          <p:nvPr>
            <p:ph type="title" idx="4294967295"/>
          </p:nvPr>
        </p:nvSpPr>
        <p:spPr>
          <a:xfrm>
            <a:off x="611187" y="4986337"/>
            <a:ext cx="8064500" cy="105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Arial Black"/>
              <a:buNone/>
            </a:pPr>
            <a:r>
              <a:rPr lang="en-US" sz="2500" b="1" i="0" u="none" strike="noStrike" cap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5. 12. 2019 - Vánoční příběh aneb Cesta do Betléma – představení J. Hrubce </a:t>
            </a:r>
            <a:br>
              <a:rPr lang="en-US" sz="2500" b="1" i="0" u="none" strike="noStrike" cap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500" b="1" i="0" u="none" strike="noStrike" cap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pro 1. ročníky v Městské knihovně Bystřice n. P.</a:t>
            </a:r>
            <a:endParaRPr/>
          </a:p>
        </p:txBody>
      </p:sp>
      <p:sp>
        <p:nvSpPr>
          <p:cNvPr id="363" name="Google Shape;363;p27" descr="80213102_2105027876267084_5768955004895363072_n"/>
          <p:cNvSpPr txBox="1"/>
          <p:nvPr/>
        </p:nvSpPr>
        <p:spPr>
          <a:xfrm>
            <a:off x="155575" y="46037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27" descr="80213102_2105027876267084_5768955004895363072_n"/>
          <p:cNvSpPr txBox="1"/>
          <p:nvPr/>
        </p:nvSpPr>
        <p:spPr>
          <a:xfrm>
            <a:off x="155575" y="46037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27" descr="80213102_2105027876267084_5768955004895363072_n"/>
          <p:cNvSpPr txBox="1"/>
          <p:nvPr/>
        </p:nvSpPr>
        <p:spPr>
          <a:xfrm>
            <a:off x="155575" y="46037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27" descr="80213102_2105027876267084_5768955004895363072_n"/>
          <p:cNvSpPr txBox="1"/>
          <p:nvPr/>
        </p:nvSpPr>
        <p:spPr>
          <a:xfrm>
            <a:off x="155575" y="46037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27" descr="80213102_2105027876267084_5768955004895363072_n"/>
          <p:cNvSpPr txBox="1"/>
          <p:nvPr/>
        </p:nvSpPr>
        <p:spPr>
          <a:xfrm>
            <a:off x="155575" y="46037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27" descr="80213102_2105027876267084_5768955004895363072_n"/>
          <p:cNvSpPr txBox="1"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9" name="Google Shape;369;p27" descr="Hrubec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6012" y="692150"/>
            <a:ext cx="7000875" cy="343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8"/>
          <p:cNvSpPr txBox="1">
            <a:spLocks noGrp="1"/>
          </p:cNvSpPr>
          <p:nvPr>
            <p:ph type="title"/>
          </p:nvPr>
        </p:nvSpPr>
        <p:spPr>
          <a:xfrm>
            <a:off x="468312" y="4797425"/>
            <a:ext cx="8183562" cy="1152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 Black"/>
              <a:buNone/>
            </a:pPr>
            <a:r>
              <a:rPr lang="en-US" sz="32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Podzimní plavecký výcvik </a:t>
            </a:r>
            <a:br>
              <a:rPr lang="en-US" sz="32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32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žáků 3. a 4. ročníků</a:t>
            </a:r>
            <a:endParaRPr/>
          </a:p>
        </p:txBody>
      </p:sp>
      <p:sp>
        <p:nvSpPr>
          <p:cNvPr id="375" name="Google Shape;375;p28"/>
          <p:cNvSpPr txBox="1">
            <a:spLocks noGrp="1"/>
          </p:cNvSpPr>
          <p:nvPr>
            <p:ph type="body" idx="1"/>
          </p:nvPr>
        </p:nvSpPr>
        <p:spPr>
          <a:xfrm>
            <a:off x="503237" y="530225"/>
            <a:ext cx="8183562" cy="418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265113" lvl="0" indent="-122873" algn="l" rtl="0">
              <a:spcBef>
                <a:spcPts val="0"/>
              </a:spcBef>
              <a:spcAft>
                <a:spcPts val="0"/>
              </a:spcAft>
              <a:buSzPts val="2240"/>
              <a:buNone/>
            </a:pPr>
            <a:endParaRPr sz="2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76" name="Google Shape;376;p28" descr="IMG 20191209 102103plav"/>
          <p:cNvSpPr txBox="1"/>
          <p:nvPr/>
        </p:nvSpPr>
        <p:spPr>
          <a:xfrm>
            <a:off x="155575" y="46037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28" descr="IMG 20191209 102103plav"/>
          <p:cNvSpPr txBox="1"/>
          <p:nvPr/>
        </p:nvSpPr>
        <p:spPr>
          <a:xfrm>
            <a:off x="155575" y="46037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8" name="Google Shape;378;p28" descr="plavání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6012" y="633412"/>
            <a:ext cx="6840537" cy="419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9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562" cy="963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 Black"/>
              <a:buNone/>
            </a:pPr>
            <a:r>
              <a:rPr lang="en-US" sz="28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Představení v KD pro 1. stupeň </a:t>
            </a:r>
            <a:br>
              <a:rPr lang="en-US" sz="28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8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Od adventu do Tří králů - 12. 12. 2019</a:t>
            </a:r>
            <a:endParaRPr/>
          </a:p>
        </p:txBody>
      </p:sp>
      <p:sp>
        <p:nvSpPr>
          <p:cNvPr id="384" name="Google Shape;384;p29"/>
          <p:cNvSpPr txBox="1">
            <a:spLocks noGrp="1"/>
          </p:cNvSpPr>
          <p:nvPr>
            <p:ph type="body" idx="1"/>
          </p:nvPr>
        </p:nvSpPr>
        <p:spPr>
          <a:xfrm>
            <a:off x="503237" y="1557337"/>
            <a:ext cx="8183562" cy="3160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265113" lvl="0" indent="-122873" algn="l" rtl="0">
              <a:spcBef>
                <a:spcPts val="0"/>
              </a:spcBef>
              <a:spcAft>
                <a:spcPts val="0"/>
              </a:spcAft>
              <a:buSzPts val="2240"/>
              <a:buNone/>
            </a:pPr>
            <a:endParaRPr sz="2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85" name="Google Shape;385;p29" descr="kult2"/>
          <p:cNvSpPr txBox="1"/>
          <p:nvPr/>
        </p:nvSpPr>
        <p:spPr>
          <a:xfrm>
            <a:off x="155575" y="46037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29" descr="kult2"/>
          <p:cNvSpPr txBox="1"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7" name="Google Shape;387;p29" descr="K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750" y="692150"/>
            <a:ext cx="4076700" cy="3054350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29" descr="kult-%C3%BA"/>
          <p:cNvSpPr txBox="1"/>
          <p:nvPr/>
        </p:nvSpPr>
        <p:spPr>
          <a:xfrm>
            <a:off x="155575" y="46037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9" name="Google Shape;389;p29" descr="kult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00562" y="1700212"/>
            <a:ext cx="4075112" cy="305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"/>
          <p:cNvSpPr txBox="1">
            <a:spLocks noGrp="1"/>
          </p:cNvSpPr>
          <p:nvPr>
            <p:ph type="title"/>
          </p:nvPr>
        </p:nvSpPr>
        <p:spPr>
          <a:xfrm>
            <a:off x="827087" y="908050"/>
            <a:ext cx="7273925" cy="10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D3E"/>
              </a:buClr>
              <a:buSzPts val="2600"/>
              <a:buFont typeface="Verdana"/>
              <a:buNone/>
            </a:pPr>
            <a:r>
              <a:rPr lang="en-US" sz="2600" b="1" i="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2600" b="1" i="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600" b="1" i="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2600" b="1" i="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600" b="1" i="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2600" b="1" i="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600" b="1" i="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2600" b="1" i="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600" b="1" i="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2600" b="1" i="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600" b="1" i="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2600" b="1" i="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5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Bloky primární prevence </a:t>
            </a:r>
            <a:br>
              <a:rPr lang="en-US" sz="25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5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6.A - 5. a 6. 9. 2019</a:t>
            </a:r>
            <a:endParaRPr/>
          </a:p>
        </p:txBody>
      </p:sp>
      <p:pic>
        <p:nvPicPr>
          <p:cNvPr id="143" name="Google Shape;14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3350" y="2060575"/>
            <a:ext cx="2844800" cy="189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87900" y="2060575"/>
            <a:ext cx="2879725" cy="1919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1187" y="4005262"/>
            <a:ext cx="2844800" cy="1893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92512" y="4219575"/>
            <a:ext cx="2198687" cy="1465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92800" y="4076700"/>
            <a:ext cx="2735262" cy="182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0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562" cy="963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D3E"/>
              </a:buClr>
              <a:buSzPts val="2600"/>
              <a:buFont typeface="Verdana"/>
              <a:buNone/>
            </a:pPr>
            <a:r>
              <a:rPr lang="en-US" sz="2600" b="1" i="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  <a:t>       </a:t>
            </a:r>
            <a:r>
              <a:rPr lang="en-US" sz="26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Florbal malotřídních škol </a:t>
            </a:r>
            <a:br>
              <a:rPr lang="en-US" sz="26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6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                    13. 12. 2019</a:t>
            </a:r>
            <a:endParaRPr/>
          </a:p>
        </p:txBody>
      </p:sp>
      <p:pic>
        <p:nvPicPr>
          <p:cNvPr id="395" name="Google Shape;39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8887" y="549275"/>
            <a:ext cx="3976687" cy="2649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3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30225" y="2963862"/>
            <a:ext cx="3033712" cy="202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30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3995737" y="2957512"/>
            <a:ext cx="3044825" cy="202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35600" y="765175"/>
            <a:ext cx="2771775" cy="1846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1"/>
          <p:cNvSpPr txBox="1">
            <a:spLocks noGrp="1"/>
          </p:cNvSpPr>
          <p:nvPr>
            <p:ph type="title"/>
          </p:nvPr>
        </p:nvSpPr>
        <p:spPr>
          <a:xfrm>
            <a:off x="4264025" y="4724400"/>
            <a:ext cx="4422775" cy="1152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 Black"/>
              <a:buNone/>
            </a:pPr>
            <a:r>
              <a:rPr lang="en-US" sz="26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Exkurze Brno Anthropos 6. roč.</a:t>
            </a:r>
            <a:br>
              <a:rPr lang="en-US" sz="26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6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11. 12. 2019</a:t>
            </a:r>
            <a:endParaRPr/>
          </a:p>
        </p:txBody>
      </p:sp>
      <p:pic>
        <p:nvPicPr>
          <p:cNvPr id="404" name="Google Shape;404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35600" y="981075"/>
            <a:ext cx="2428875" cy="323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1550" y="692150"/>
            <a:ext cx="3419475" cy="256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4212" y="3500437"/>
            <a:ext cx="1752600" cy="233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16225" y="3500437"/>
            <a:ext cx="1752600" cy="233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2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562" cy="963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 Black"/>
              <a:buNone/>
            </a:pPr>
            <a:r>
              <a:rPr lang="en-US" sz="28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Exkurze 5. ročníků – Muzeum Bohuslava Martinů Polička 19. 12. 2019</a:t>
            </a:r>
            <a:endParaRPr/>
          </a:p>
        </p:txBody>
      </p:sp>
      <p:pic>
        <p:nvPicPr>
          <p:cNvPr id="413" name="Google Shape;413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1775" y="692150"/>
            <a:ext cx="3140075" cy="235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51500" y="2887662"/>
            <a:ext cx="2779712" cy="2084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1187" y="2919412"/>
            <a:ext cx="2708275" cy="202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3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00"/>
              <a:buFont typeface="Arial Black"/>
              <a:buNone/>
            </a:pPr>
            <a:r>
              <a:rPr lang="en-US" sz="29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Vánoční rozjímání</a:t>
            </a:r>
            <a:br>
              <a:rPr lang="en-US" sz="29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9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 20. 12. 2019</a:t>
            </a:r>
            <a:endParaRPr/>
          </a:p>
        </p:txBody>
      </p:sp>
      <p:pic>
        <p:nvPicPr>
          <p:cNvPr id="421" name="Google Shape;421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57912" y="633412"/>
            <a:ext cx="2463800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0062" y="609600"/>
            <a:ext cx="2843212" cy="189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67387" y="3090862"/>
            <a:ext cx="2913062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67100" y="771525"/>
            <a:ext cx="2565400" cy="170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3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3237" y="3094037"/>
            <a:ext cx="2840037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3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59112" y="2781300"/>
            <a:ext cx="2759075" cy="193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4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None/>
            </a:pPr>
            <a:r>
              <a:rPr lang="en-US" sz="3600" b="1" i="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Tříkrálová sbírka – stacionář ROSA</a:t>
            </a:r>
            <a:endParaRPr/>
          </a:p>
        </p:txBody>
      </p:sp>
      <p:pic>
        <p:nvPicPr>
          <p:cNvPr id="432" name="Google Shape;432;p34" descr="stacionář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1912" y="692150"/>
            <a:ext cx="6224587" cy="4668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5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00"/>
              <a:buFont typeface="Arial Black"/>
              <a:buNone/>
            </a:pPr>
            <a:r>
              <a:rPr lang="en-US" sz="29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Sbírka na Austrálii organizovaná žáky z 8.B – leden 2020</a:t>
            </a:r>
            <a:endParaRPr/>
          </a:p>
        </p:txBody>
      </p:sp>
      <p:pic>
        <p:nvPicPr>
          <p:cNvPr id="438" name="Google Shape;438;p35" descr="au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750" y="620712"/>
            <a:ext cx="3887787" cy="2916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35" descr="au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620712"/>
            <a:ext cx="3954462" cy="296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5" descr="logo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59112" y="2852737"/>
            <a:ext cx="2832100" cy="212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1237" y="923925"/>
            <a:ext cx="4787900" cy="3190875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36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00"/>
              <a:buFont typeface="Arial Black"/>
              <a:buNone/>
            </a:pPr>
            <a:r>
              <a:rPr lang="en-US" sz="29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Výchovný program K. Kocůrka „Kanada, Aljaška“</a:t>
            </a:r>
            <a:br>
              <a:rPr lang="en-US" sz="29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9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pro 2. stupeň – 27. 1. 2020</a:t>
            </a:r>
            <a:endParaRPr/>
          </a:p>
        </p:txBody>
      </p:sp>
      <p:pic>
        <p:nvPicPr>
          <p:cNvPr id="447" name="Google Shape;447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9750" y="620712"/>
            <a:ext cx="2435225" cy="162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80062" y="620712"/>
            <a:ext cx="2978150" cy="198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80062" y="2579687"/>
            <a:ext cx="2978150" cy="1982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4825" y="2811462"/>
            <a:ext cx="2470150" cy="1646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7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 Black"/>
              <a:buNone/>
            </a:pPr>
            <a:r>
              <a:rPr lang="en-US" sz="28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Představení žáků ZUŠ „O štěstí a kráse“</a:t>
            </a:r>
            <a:br>
              <a:rPr lang="en-US" sz="28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8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pro celou školu – 27. a 28. 1. 2020</a:t>
            </a:r>
            <a:endParaRPr/>
          </a:p>
        </p:txBody>
      </p:sp>
      <p:pic>
        <p:nvPicPr>
          <p:cNvPr id="456" name="Google Shape;456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6437" y="3468687"/>
            <a:ext cx="2289175" cy="1525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26150" y="3440112"/>
            <a:ext cx="2309812" cy="1538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81350" y="3322637"/>
            <a:ext cx="2660650" cy="1773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04950" y="533400"/>
            <a:ext cx="6180137" cy="2789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8"/>
          <p:cNvSpPr txBox="1">
            <a:spLocks noGrp="1"/>
          </p:cNvSpPr>
          <p:nvPr>
            <p:ph type="title"/>
          </p:nvPr>
        </p:nvSpPr>
        <p:spPr>
          <a:xfrm>
            <a:off x="503237" y="4581525"/>
            <a:ext cx="8183562" cy="10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 Black"/>
              <a:buNone/>
            </a:pPr>
            <a:r>
              <a:rPr lang="en-US" sz="28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Okresní kolo ve florbalu dívek </a:t>
            </a:r>
            <a:br>
              <a:rPr lang="en-US" sz="28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8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6. a 7. ročníku ve Velkém Meziříčí </a:t>
            </a:r>
            <a:br>
              <a:rPr lang="en-US" sz="28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8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 28. 1. 2020</a:t>
            </a:r>
            <a:endParaRPr/>
          </a:p>
        </p:txBody>
      </p:sp>
      <p:pic>
        <p:nvPicPr>
          <p:cNvPr id="465" name="Google Shape;465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3237" y="836612"/>
            <a:ext cx="3948112" cy="296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95812" y="836612"/>
            <a:ext cx="3949700" cy="296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9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 Black"/>
              <a:buNone/>
            </a:pPr>
            <a:r>
              <a:rPr lang="en-US" sz="36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Projekt Krokus – 30. 1. 2020</a:t>
            </a:r>
            <a:endParaRPr/>
          </a:p>
        </p:txBody>
      </p:sp>
      <p:sp>
        <p:nvSpPr>
          <p:cNvPr id="472" name="Google Shape;472;p39" descr="6940"/>
          <p:cNvSpPr txBox="1"/>
          <p:nvPr/>
        </p:nvSpPr>
        <p:spPr>
          <a:xfrm>
            <a:off x="155575" y="46037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3" name="Google Shape;473;p39" descr="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187" y="655637"/>
            <a:ext cx="3600450" cy="2700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39" descr="kr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35150" y="2492375"/>
            <a:ext cx="4321175" cy="2881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39" descr="k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6825" y="692150"/>
            <a:ext cx="3311525" cy="2484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39" descr="krok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95962" y="3357562"/>
            <a:ext cx="2552700" cy="191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"/>
          <p:cNvSpPr txBox="1">
            <a:spLocks noGrp="1"/>
          </p:cNvSpPr>
          <p:nvPr>
            <p:ph type="title"/>
          </p:nvPr>
        </p:nvSpPr>
        <p:spPr>
          <a:xfrm>
            <a:off x="1042987" y="260350"/>
            <a:ext cx="7200900" cy="1944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 Black"/>
              <a:buNone/>
            </a:pPr>
            <a:r>
              <a:rPr lang="en-US" sz="28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Bloky primární prevence</a:t>
            </a:r>
            <a:br>
              <a:rPr lang="en-US" sz="28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8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6.B - 9. a 10. 9. 2019</a:t>
            </a:r>
            <a:r>
              <a:rPr lang="en-US" sz="2800" b="1" i="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2800" b="1" i="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</a:br>
            <a:endParaRPr/>
          </a:p>
        </p:txBody>
      </p:sp>
      <p:pic>
        <p:nvPicPr>
          <p:cNvPr id="153" name="Google Shape;15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637" y="2293937"/>
            <a:ext cx="2543175" cy="1693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9137" y="4221162"/>
            <a:ext cx="2255837" cy="150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83300" y="4221162"/>
            <a:ext cx="2195512" cy="1462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7387" y="1989137"/>
            <a:ext cx="2486025" cy="1655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67400" y="2293937"/>
            <a:ext cx="2627312" cy="174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35325" y="3987800"/>
            <a:ext cx="2555875" cy="170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3237" y="896937"/>
            <a:ext cx="2879725" cy="1917700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40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00"/>
              <a:buFont typeface="Arial Black"/>
              <a:buNone/>
            </a:pPr>
            <a:r>
              <a:rPr lang="en-US" sz="29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Předškoláčku, neboj se!</a:t>
            </a:r>
            <a:br>
              <a:rPr lang="en-US" sz="29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9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4. 2. 2020</a:t>
            </a:r>
            <a:endParaRPr/>
          </a:p>
        </p:txBody>
      </p:sp>
      <p:pic>
        <p:nvPicPr>
          <p:cNvPr id="483" name="Google Shape;483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27362" y="896937"/>
            <a:ext cx="2735262" cy="191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03800" y="2814637"/>
            <a:ext cx="3024187" cy="201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4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62625" y="896937"/>
            <a:ext cx="2879725" cy="191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4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2037" y="2814637"/>
            <a:ext cx="3049587" cy="203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41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00"/>
              <a:buFont typeface="Arial Black"/>
              <a:buNone/>
            </a:pPr>
            <a:r>
              <a:rPr lang="en-US" sz="29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Recitační přehlídka 2. a 3. ročníků</a:t>
            </a:r>
            <a:br>
              <a:rPr lang="en-US" sz="29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9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 12. 2. 2020</a:t>
            </a:r>
            <a:endParaRPr/>
          </a:p>
        </p:txBody>
      </p:sp>
      <p:pic>
        <p:nvPicPr>
          <p:cNvPr id="492" name="Google Shape;492;p41" descr="recitace-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8312" y="1196975"/>
            <a:ext cx="4197350" cy="3144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41" descr="rec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27537" y="620712"/>
            <a:ext cx="4181475" cy="434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42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562" cy="963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1F28"/>
              </a:buClr>
              <a:buSzPts val="2600"/>
              <a:buFont typeface="Verdana"/>
              <a:buNone/>
            </a:pPr>
            <a:r>
              <a:rPr lang="en-US" sz="2600" b="1" i="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6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Valentýnská pošta</a:t>
            </a:r>
            <a:br>
              <a:rPr lang="en-US" sz="26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6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14. 2. 2020</a:t>
            </a:r>
            <a:endParaRPr/>
          </a:p>
        </p:txBody>
      </p:sp>
      <p:pic>
        <p:nvPicPr>
          <p:cNvPr id="499" name="Google Shape;499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7412" y="3109912"/>
            <a:ext cx="2724150" cy="181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32362" y="620712"/>
            <a:ext cx="3527425" cy="2351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7412" y="620712"/>
            <a:ext cx="3529012" cy="2351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52812" y="2601912"/>
            <a:ext cx="2286000" cy="232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4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22937" y="3101975"/>
            <a:ext cx="2751137" cy="183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24525" y="3213100"/>
            <a:ext cx="2759075" cy="1838325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43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562" cy="963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00"/>
              <a:buFont typeface="Arial Black"/>
              <a:buNone/>
            </a:pPr>
            <a:r>
              <a:rPr lang="en-US" sz="29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Dětský přednes 4. a 5. ročníků</a:t>
            </a:r>
            <a:br>
              <a:rPr lang="en-US" sz="29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9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 18. 2. 2020</a:t>
            </a:r>
            <a:endParaRPr/>
          </a:p>
        </p:txBody>
      </p:sp>
      <p:pic>
        <p:nvPicPr>
          <p:cNvPr id="510" name="Google Shape;510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187" y="3165475"/>
            <a:ext cx="2665412" cy="1776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84437" y="549275"/>
            <a:ext cx="4643437" cy="3094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516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750" y="2627312"/>
            <a:ext cx="3525837" cy="2349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44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00"/>
              <a:buFont typeface="Arial Black"/>
              <a:buNone/>
            </a:pPr>
            <a:r>
              <a:rPr lang="en-US" sz="29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Beseda s Policií ČR – právní vědomí pro 7. a 9. ročníky 24. 2. 2020</a:t>
            </a:r>
            <a:endParaRPr/>
          </a:p>
        </p:txBody>
      </p:sp>
      <p:pic>
        <p:nvPicPr>
          <p:cNvPr id="518" name="Google Shape;518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4212" y="620712"/>
            <a:ext cx="3490912" cy="232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68875" y="2565400"/>
            <a:ext cx="3563937" cy="237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68875" y="692150"/>
            <a:ext cx="3563937" cy="242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45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562" cy="146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700"/>
              <a:buFont typeface="Arial Black"/>
              <a:buNone/>
            </a:pPr>
            <a:r>
              <a:rPr lang="en-US" sz="27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Výukový program Robinskonka pro 3. roč.</a:t>
            </a:r>
            <a:br>
              <a:rPr lang="en-US" sz="27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7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Planetárium Brno – 24. 2. 2020</a:t>
            </a:r>
            <a:endParaRPr/>
          </a:p>
        </p:txBody>
      </p:sp>
      <p:sp>
        <p:nvSpPr>
          <p:cNvPr id="526" name="Google Shape;526;p45"/>
          <p:cNvSpPr txBox="1">
            <a:spLocks noGrp="1"/>
          </p:cNvSpPr>
          <p:nvPr>
            <p:ph type="body" idx="1"/>
          </p:nvPr>
        </p:nvSpPr>
        <p:spPr>
          <a:xfrm>
            <a:off x="503237" y="530225"/>
            <a:ext cx="8183562" cy="418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265113" lvl="0" indent="-122873" algn="l" rtl="0">
              <a:spcBef>
                <a:spcPts val="0"/>
              </a:spcBef>
              <a:spcAft>
                <a:spcPts val="0"/>
              </a:spcAft>
              <a:buSzPts val="2240"/>
              <a:buNone/>
            </a:pPr>
            <a:endParaRPr sz="2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27" name="Google Shape;527;p45" descr="akt-pl-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5875" y="2133600"/>
            <a:ext cx="4629150" cy="3468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45" descr="planet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9750" y="476250"/>
            <a:ext cx="3167062" cy="2373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45" descr="pl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35600" y="476250"/>
            <a:ext cx="3211512" cy="2408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46"/>
          <p:cNvSpPr txBox="1">
            <a:spLocks noGrp="1"/>
          </p:cNvSpPr>
          <p:nvPr>
            <p:ph type="title"/>
          </p:nvPr>
        </p:nvSpPr>
        <p:spPr>
          <a:xfrm>
            <a:off x="539750" y="4941887"/>
            <a:ext cx="8183562" cy="833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 Black"/>
              <a:buNone/>
            </a:pPr>
            <a:r>
              <a:rPr lang="en-US" sz="32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Zdravé zoubky – 1.třídy 5. 3. 2020</a:t>
            </a:r>
            <a:endParaRPr/>
          </a:p>
        </p:txBody>
      </p:sp>
      <p:pic>
        <p:nvPicPr>
          <p:cNvPr id="535" name="Google Shape;535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9700" y="1196975"/>
            <a:ext cx="6443662" cy="3624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47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 Black"/>
              <a:buNone/>
            </a:pPr>
            <a:r>
              <a:rPr lang="en-US" sz="26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Zlatý Ámos – nominace paní učitelky Pavly Tomáškové žáky 5.B, obhajoba </a:t>
            </a:r>
            <a:br>
              <a:rPr lang="en-US" sz="26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6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v Praze 26. 2. 2020</a:t>
            </a:r>
            <a:endParaRPr/>
          </a:p>
        </p:txBody>
      </p:sp>
      <p:pic>
        <p:nvPicPr>
          <p:cNvPr id="541" name="Google Shape;541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750" y="1125537"/>
            <a:ext cx="2193925" cy="2924175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47" descr="download"/>
          <p:cNvSpPr txBox="1"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3" name="Google Shape;543;p47" descr="pos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92725" y="1125537"/>
            <a:ext cx="3313112" cy="294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47" descr="t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43212" y="476250"/>
            <a:ext cx="2332037" cy="414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48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 Black"/>
              <a:buNone/>
            </a:pPr>
            <a:r>
              <a:rPr lang="en-US" sz="36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Karneval 1. stupně 6. 3. 2020</a:t>
            </a:r>
            <a:endParaRPr/>
          </a:p>
        </p:txBody>
      </p:sp>
      <p:pic>
        <p:nvPicPr>
          <p:cNvPr id="550" name="Google Shape;550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5875" y="2781300"/>
            <a:ext cx="3924300" cy="2614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4212" y="731837"/>
            <a:ext cx="2841625" cy="1893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51500" y="711200"/>
            <a:ext cx="2874962" cy="191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19475" y="1773237"/>
            <a:ext cx="2449512" cy="163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4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3575" y="3532187"/>
            <a:ext cx="2235200" cy="148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4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21412" y="3486150"/>
            <a:ext cx="2305050" cy="1535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49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562" cy="1322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Arial Black"/>
              <a:buNone/>
            </a:pPr>
            <a:r>
              <a:rPr lang="en-US" sz="25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Mimořádné opatření MZ a MŠMT ČR</a:t>
            </a:r>
            <a:br>
              <a:rPr lang="en-US" sz="25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5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od 11. 3. 2020 – uzavření škol</a:t>
            </a:r>
            <a:br>
              <a:rPr lang="en-US" sz="25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5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„koronavirové období“</a:t>
            </a:r>
            <a:endParaRPr/>
          </a:p>
        </p:txBody>
      </p:sp>
      <p:pic>
        <p:nvPicPr>
          <p:cNvPr id="561" name="Google Shape;561;p49" descr="IMG_74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0237" y="554037"/>
            <a:ext cx="3816350" cy="2544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7100" y="554037"/>
            <a:ext cx="3654425" cy="243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49" descr="IMG_748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43212" y="2738437"/>
            <a:ext cx="3208337" cy="213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"/>
          <p:cNvSpPr txBox="1">
            <a:spLocks noGrp="1"/>
          </p:cNvSpPr>
          <p:nvPr>
            <p:ph type="title"/>
          </p:nvPr>
        </p:nvSpPr>
        <p:spPr>
          <a:xfrm>
            <a:off x="1042987" y="260350"/>
            <a:ext cx="7200900" cy="1944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 Black"/>
              <a:buNone/>
            </a:pPr>
            <a:r>
              <a:rPr lang="en-US" sz="28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Bloky primární prevence</a:t>
            </a:r>
            <a:br>
              <a:rPr lang="en-US" sz="28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8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6.C - 12. a 13. 9. 2019</a:t>
            </a:r>
            <a:r>
              <a:rPr lang="en-US" sz="2800" b="1" i="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2800" b="1" i="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</a:br>
            <a:endParaRPr/>
          </a:p>
        </p:txBody>
      </p:sp>
      <p:pic>
        <p:nvPicPr>
          <p:cNvPr id="164" name="Google Shape;164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4212" y="4005262"/>
            <a:ext cx="2517775" cy="1677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0137" y="1928812"/>
            <a:ext cx="3135312" cy="196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19475" y="4138612"/>
            <a:ext cx="2305050" cy="1535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59337" y="1928812"/>
            <a:ext cx="2935287" cy="195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64237" y="4005262"/>
            <a:ext cx="2554287" cy="170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50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562" cy="603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00"/>
              <a:buFont typeface="Arial Black"/>
              <a:buNone/>
            </a:pPr>
            <a:r>
              <a:rPr lang="en-US" sz="29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Zápis do 1.tříd - 8. 4. 2020</a:t>
            </a:r>
            <a:br>
              <a:rPr lang="en-US" sz="29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9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elektronicky a v rouškách</a:t>
            </a:r>
            <a:endParaRPr/>
          </a:p>
        </p:txBody>
      </p:sp>
      <p:pic>
        <p:nvPicPr>
          <p:cNvPr id="569" name="Google Shape;569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7450" y="1196975"/>
            <a:ext cx="6621462" cy="295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51"/>
          <p:cNvSpPr txBox="1">
            <a:spLocks noGrp="1"/>
          </p:cNvSpPr>
          <p:nvPr>
            <p:ph type="title"/>
          </p:nvPr>
        </p:nvSpPr>
        <p:spPr>
          <a:xfrm>
            <a:off x="503237" y="4868862"/>
            <a:ext cx="8183562" cy="1719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 Black"/>
              <a:buNone/>
            </a:pPr>
            <a:r>
              <a:rPr lang="en-US" sz="28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Postupné rozvolňování opatření</a:t>
            </a:r>
            <a:br>
              <a:rPr lang="en-US" sz="28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4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- dobrovolná možnost výuky po 15 žácích </a:t>
            </a:r>
            <a:br>
              <a:rPr lang="en-US" sz="24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4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ve třídách, využilo 70% dětí</a:t>
            </a:r>
            <a:endParaRPr/>
          </a:p>
        </p:txBody>
      </p:sp>
      <p:sp>
        <p:nvSpPr>
          <p:cNvPr id="575" name="Google Shape;575;p51"/>
          <p:cNvSpPr txBox="1">
            <a:spLocks noGrp="1"/>
          </p:cNvSpPr>
          <p:nvPr>
            <p:ph type="body" idx="1"/>
          </p:nvPr>
        </p:nvSpPr>
        <p:spPr>
          <a:xfrm>
            <a:off x="503237" y="530225"/>
            <a:ext cx="8183562" cy="418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265112" lvl="0" indent="-2651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lang="en-US" sz="28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1. 9. ročníky od 11. 5. 2020</a:t>
            </a:r>
            <a:endParaRPr/>
          </a:p>
          <a:p>
            <a:pPr marL="265112" lvl="0" indent="-26511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240"/>
              <a:buNone/>
            </a:pPr>
            <a:r>
              <a:rPr lang="en-US" sz="28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2. 1. až 5. ročníky od 25. 5. 2020</a:t>
            </a:r>
            <a:endParaRPr/>
          </a:p>
          <a:p>
            <a:pPr marL="265112" lvl="0" indent="-26511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240"/>
              <a:buNone/>
            </a:pPr>
            <a:r>
              <a:rPr lang="en-US" sz="28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3. 6. až 8. ročníky od 8. 6. 2020</a:t>
            </a:r>
            <a:endParaRPr/>
          </a:p>
        </p:txBody>
      </p:sp>
      <p:pic>
        <p:nvPicPr>
          <p:cNvPr id="576" name="Google Shape;576;p51" descr="IMG_75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2987" y="3357562"/>
            <a:ext cx="3024187" cy="201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51" descr="IMG_75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11637" y="1989137"/>
            <a:ext cx="4433887" cy="217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51" descr="IMG_75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9750" y="2060575"/>
            <a:ext cx="2281237" cy="152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51" descr="IMG_750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00562" y="4005262"/>
            <a:ext cx="3724275" cy="144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Google Shape;584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27537" y="4076700"/>
            <a:ext cx="1450975" cy="1714500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52"/>
          <p:cNvSpPr txBox="1">
            <a:spLocks noGrp="1"/>
          </p:cNvSpPr>
          <p:nvPr>
            <p:ph type="title"/>
          </p:nvPr>
        </p:nvSpPr>
        <p:spPr>
          <a:xfrm>
            <a:off x="987425" y="601662"/>
            <a:ext cx="702468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 Black"/>
              <a:buNone/>
            </a:pPr>
            <a:r>
              <a:rPr lang="en-US" sz="32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Rozloučení s „deváťáky“ </a:t>
            </a:r>
            <a:br>
              <a:rPr lang="en-US" sz="32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32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 30. 6. 2020</a:t>
            </a:r>
            <a:endParaRPr/>
          </a:p>
        </p:txBody>
      </p:sp>
      <p:pic>
        <p:nvPicPr>
          <p:cNvPr id="586" name="Google Shape;586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95962" y="3860800"/>
            <a:ext cx="2881312" cy="192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6012" y="3559175"/>
            <a:ext cx="3384550" cy="2255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5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2125" y="1744662"/>
            <a:ext cx="3394075" cy="237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5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86200" y="2339975"/>
            <a:ext cx="2016125" cy="134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5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27700" y="1790700"/>
            <a:ext cx="2840037" cy="189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53"/>
          <p:cNvSpPr txBox="1"/>
          <p:nvPr/>
        </p:nvSpPr>
        <p:spPr>
          <a:xfrm>
            <a:off x="468312" y="2276475"/>
            <a:ext cx="8207375" cy="2105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600"/>
              <a:buFont typeface="Arial Black"/>
              <a:buNone/>
            </a:pPr>
            <a:r>
              <a:rPr lang="en-US" sz="66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Ekologické aktivity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54"/>
          <p:cNvSpPr txBox="1">
            <a:spLocks noGrp="1"/>
          </p:cNvSpPr>
          <p:nvPr>
            <p:ph type="title"/>
          </p:nvPr>
        </p:nvSpPr>
        <p:spPr>
          <a:xfrm>
            <a:off x="971550" y="4986337"/>
            <a:ext cx="7715250" cy="1395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1F28"/>
              </a:buClr>
              <a:buSzPts val="3600"/>
              <a:buFont typeface="Verdana"/>
              <a:buNone/>
            </a:pPr>
            <a:r>
              <a:rPr lang="en-US" sz="3600" b="1" i="0" u="sng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3600" b="1" i="0" u="sng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3600" b="1" i="0" u="sng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3600" b="1" i="0" u="sng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3600" b="1" i="0" u="sng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3600" b="1" i="0" u="sng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3600" b="1" i="0" u="sng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3600" b="1" i="0" u="sng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3600" b="1" i="0" u="sng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Ekotým</a:t>
            </a:r>
            <a:r>
              <a:rPr lang="en-US" sz="36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  </a:t>
            </a:r>
            <a:br>
              <a:rPr lang="en-US" sz="36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36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zástupci žáků  4. - 9. ročníků</a:t>
            </a:r>
            <a:endParaRPr/>
          </a:p>
        </p:txBody>
      </p:sp>
      <p:pic>
        <p:nvPicPr>
          <p:cNvPr id="601" name="Google Shape;601;p54" descr="ekotý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6012" y="549275"/>
            <a:ext cx="7058025" cy="4703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55"/>
          <p:cNvSpPr txBox="1">
            <a:spLocks noGrp="1"/>
          </p:cNvSpPr>
          <p:nvPr>
            <p:ph type="title"/>
          </p:nvPr>
        </p:nvSpPr>
        <p:spPr>
          <a:xfrm>
            <a:off x="519112" y="4873625"/>
            <a:ext cx="8013700" cy="931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1F28"/>
              </a:buClr>
              <a:buSzPts val="2800"/>
              <a:buFont typeface="Verdana"/>
              <a:buNone/>
            </a:pPr>
            <a:r>
              <a:rPr lang="en-US" sz="2800" b="1" i="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2800" b="1" i="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800" b="1" i="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2800" b="1" i="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800" b="1" i="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2800" b="1" i="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800" b="1" i="0" u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2800" b="1" i="0" u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800" b="1" i="0" u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br>
              <a:rPr lang="en-US" sz="2800" b="1" i="0" u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8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Exkurze – Sběrný dvůr Bystřice n. P.</a:t>
            </a:r>
            <a:br>
              <a:rPr lang="en-US" sz="28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8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6. ročníky – 19. 9. 2019</a:t>
            </a:r>
            <a:endParaRPr/>
          </a:p>
        </p:txBody>
      </p:sp>
      <p:pic>
        <p:nvPicPr>
          <p:cNvPr id="607" name="Google Shape;607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0112" y="2806700"/>
            <a:ext cx="2328862" cy="1747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19250" y="681037"/>
            <a:ext cx="2330450" cy="1747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92500" y="2581275"/>
            <a:ext cx="2630487" cy="1973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5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80062" y="620712"/>
            <a:ext cx="2330450" cy="1747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5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00787" y="2806700"/>
            <a:ext cx="2328862" cy="1747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56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 Black"/>
              <a:buNone/>
            </a:pPr>
            <a:r>
              <a:rPr lang="en-US" sz="28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Exkurze 5. ročníků  -  20. 9. 2019</a:t>
            </a:r>
            <a:br>
              <a:rPr lang="en-US" sz="28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8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Archeoskanzen a Živá voda </a:t>
            </a:r>
            <a:br>
              <a:rPr lang="en-US" sz="28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8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Modrá u Velehradu</a:t>
            </a:r>
            <a:endParaRPr/>
          </a:p>
        </p:txBody>
      </p:sp>
      <p:pic>
        <p:nvPicPr>
          <p:cNvPr id="617" name="Google Shape;617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2987" y="620712"/>
            <a:ext cx="3241675" cy="231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3437" y="620712"/>
            <a:ext cx="3241675" cy="231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4212" y="2998787"/>
            <a:ext cx="2374900" cy="169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5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48037" y="3027362"/>
            <a:ext cx="2322512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5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40425" y="3017837"/>
            <a:ext cx="2322512" cy="165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Google Shape;626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9537" y="692150"/>
            <a:ext cx="2873375" cy="2155825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p57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562" cy="1322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Arial Black"/>
              <a:buNone/>
            </a:pPr>
            <a:r>
              <a:rPr lang="en-US" sz="25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Exkurze 4. A – 23. 9. 2019 Jezírko </a:t>
            </a:r>
            <a:br>
              <a:rPr lang="en-US" sz="25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5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v Bílovicích nad Svitavou a Brno Soběšice</a:t>
            </a:r>
            <a:endParaRPr/>
          </a:p>
        </p:txBody>
      </p:sp>
      <p:pic>
        <p:nvPicPr>
          <p:cNvPr id="628" name="Google Shape;628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43475" y="2784475"/>
            <a:ext cx="3316287" cy="2487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5537" y="2659062"/>
            <a:ext cx="3482975" cy="261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5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59375" y="692150"/>
            <a:ext cx="2789237" cy="209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58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562" cy="963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D3E"/>
              </a:buClr>
              <a:buSzPts val="2600"/>
              <a:buFont typeface="Verdana"/>
              <a:buNone/>
            </a:pPr>
            <a:r>
              <a:rPr lang="en-US" sz="2600" b="1" i="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2600" b="1" i="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600" b="1" i="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2600" b="1" i="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600" b="1" i="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2600" b="1" i="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600" b="1" i="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2600" b="1" i="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600" b="1" i="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2600" b="1" i="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6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Mineralogická výstava Tišnov</a:t>
            </a:r>
            <a:br>
              <a:rPr lang="en-US" sz="26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6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 9. ročníky 6. 11. 2019</a:t>
            </a:r>
            <a:endParaRPr/>
          </a:p>
        </p:txBody>
      </p:sp>
      <p:sp>
        <p:nvSpPr>
          <p:cNvPr id="636" name="Google Shape;636;p58" descr="IMG 5839"/>
          <p:cNvSpPr txBox="1"/>
          <p:nvPr/>
        </p:nvSpPr>
        <p:spPr>
          <a:xfrm>
            <a:off x="155575" y="46037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58" descr="IMG 5839"/>
          <p:cNvSpPr txBox="1"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8" name="Google Shape;638;p58" descr="tiš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7812" y="836612"/>
            <a:ext cx="6192837" cy="412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59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 Black"/>
              <a:buNone/>
            </a:pPr>
            <a:r>
              <a:rPr lang="en-US" sz="36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Odchov pakobylek ve 4.A</a:t>
            </a:r>
            <a:endParaRPr/>
          </a:p>
        </p:txBody>
      </p:sp>
      <p:pic>
        <p:nvPicPr>
          <p:cNvPr id="644" name="Google Shape;644;p59" descr="p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6012" y="620712"/>
            <a:ext cx="7000875" cy="466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"/>
          <p:cNvSpPr txBox="1">
            <a:spLocks noGrp="1"/>
          </p:cNvSpPr>
          <p:nvPr>
            <p:ph type="title"/>
          </p:nvPr>
        </p:nvSpPr>
        <p:spPr>
          <a:xfrm>
            <a:off x="503237" y="4508500"/>
            <a:ext cx="8183562" cy="129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00"/>
              <a:buFont typeface="Arial Black"/>
              <a:buNone/>
            </a:pPr>
            <a:r>
              <a:rPr lang="en-US" sz="29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Převzetí výhry žáků 9.A - 12. 9. 2019</a:t>
            </a:r>
            <a:br>
              <a:rPr lang="en-US" sz="29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9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 výtvarná soutěž EDENU</a:t>
            </a:r>
            <a:endParaRPr/>
          </a:p>
        </p:txBody>
      </p:sp>
      <p:pic>
        <p:nvPicPr>
          <p:cNvPr id="174" name="Google Shape;17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4212" y="763587"/>
            <a:ext cx="2592387" cy="172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19787" y="763587"/>
            <a:ext cx="2700337" cy="1798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27312" y="2036762"/>
            <a:ext cx="4068762" cy="2709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24262" y="549275"/>
            <a:ext cx="2074862" cy="138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60"/>
          <p:cNvSpPr txBox="1">
            <a:spLocks noGrp="1"/>
          </p:cNvSpPr>
          <p:nvPr>
            <p:ph type="title"/>
          </p:nvPr>
        </p:nvSpPr>
        <p:spPr>
          <a:xfrm>
            <a:off x="468312" y="5013325"/>
            <a:ext cx="8183562" cy="1538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 Black"/>
              <a:buNone/>
            </a:pPr>
            <a:r>
              <a:rPr lang="en-US" sz="36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/>
            </a:r>
            <a:br>
              <a:rPr lang="en-US" sz="36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36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Šnečí závody s 3.B</a:t>
            </a:r>
            <a:endParaRPr/>
          </a:p>
        </p:txBody>
      </p:sp>
      <p:pic>
        <p:nvPicPr>
          <p:cNvPr id="650" name="Google Shape;650;p60" descr="s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3350" y="549275"/>
            <a:ext cx="6545262" cy="3014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60" descr="š"/>
          <p:cNvPicPr preferRelativeResize="0"/>
          <p:nvPr/>
        </p:nvPicPr>
        <p:blipFill rotWithShape="1">
          <a:blip r:embed="rId4">
            <a:alphaModFix/>
          </a:blip>
          <a:srcRect l="25952" r="3649"/>
          <a:stretch/>
        </p:blipFill>
        <p:spPr>
          <a:xfrm>
            <a:off x="2700337" y="3213100"/>
            <a:ext cx="4103687" cy="268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61"/>
          <p:cNvSpPr txBox="1">
            <a:spLocks noGrp="1"/>
          </p:cNvSpPr>
          <p:nvPr>
            <p:ph type="title"/>
          </p:nvPr>
        </p:nvSpPr>
        <p:spPr>
          <a:xfrm>
            <a:off x="1692275" y="5734050"/>
            <a:ext cx="6048375" cy="15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1F28"/>
              </a:buClr>
              <a:buSzPts val="2300"/>
              <a:buFont typeface="Verdana"/>
              <a:buNone/>
            </a:pPr>
            <a:r>
              <a:rPr lang="en-US" sz="2300" b="1" i="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2300" b="1" i="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500" b="1" i="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2500" b="1" i="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500" b="1" i="0" u="none">
                <a:solidFill>
                  <a:srgbClr val="771F28"/>
                </a:solidFill>
                <a:latin typeface="Arial Black"/>
                <a:ea typeface="Arial Black"/>
                <a:cs typeface="Arial Black"/>
                <a:sym typeface="Arial Black"/>
              </a:rPr>
              <a:t>V</a:t>
            </a:r>
            <a:r>
              <a:rPr lang="en-US" sz="25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ýuka v přírodě na 1. stupni</a:t>
            </a:r>
            <a:r>
              <a:rPr lang="en-US" sz="2500" b="1" i="0" u="none">
                <a:solidFill>
                  <a:srgbClr val="771F28"/>
                </a:solidFill>
                <a:latin typeface="Arial Black"/>
                <a:ea typeface="Arial Black"/>
                <a:cs typeface="Arial Black"/>
                <a:sym typeface="Arial Black"/>
              </a:rPr>
              <a:t/>
            </a:r>
            <a:br>
              <a:rPr lang="en-US" sz="2500" b="1" i="0" u="none">
                <a:solidFill>
                  <a:srgbClr val="771F28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300" b="1" i="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2300" b="1" i="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</a:br>
            <a:endParaRPr/>
          </a:p>
        </p:txBody>
      </p:sp>
      <p:pic>
        <p:nvPicPr>
          <p:cNvPr id="657" name="Google Shape;657;p61" descr="pří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4212" y="549275"/>
            <a:ext cx="3351212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61" descr="zim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32362" y="571500"/>
            <a:ext cx="3527425" cy="2641600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61" descr="Borovinka-_%C3%BAvod"/>
          <p:cNvSpPr txBox="1"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0" name="Google Shape;660;p61" descr="Brusle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5650" y="3284537"/>
            <a:ext cx="3313112" cy="2484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61" descr="př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32362" y="3500437"/>
            <a:ext cx="3598862" cy="202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62"/>
          <p:cNvSpPr txBox="1">
            <a:spLocks noGrp="1"/>
          </p:cNvSpPr>
          <p:nvPr>
            <p:ph type="title"/>
          </p:nvPr>
        </p:nvSpPr>
        <p:spPr>
          <a:xfrm>
            <a:off x="250825" y="277812"/>
            <a:ext cx="8208962" cy="545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1F28"/>
              </a:buClr>
              <a:buSzPts val="4300"/>
              <a:buFont typeface="Verdana"/>
              <a:buNone/>
            </a:pPr>
            <a:r>
              <a:rPr lang="en-US" sz="4300" b="1" i="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4300" b="1" i="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49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Vědomostní  </a:t>
            </a:r>
            <a:br>
              <a:rPr lang="en-US" sz="49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49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a sportovní soutěže</a:t>
            </a:r>
            <a:br>
              <a:rPr lang="en-US" sz="49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4900" b="1" i="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4900" b="1" i="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36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ve školním roce </a:t>
            </a:r>
            <a:br>
              <a:rPr lang="en-US" sz="36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36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2019 - 2020</a:t>
            </a:r>
            <a:br>
              <a:rPr lang="en-US" sz="36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500" b="1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2500" b="1" i="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63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562" cy="747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 Black"/>
              <a:buNone/>
            </a:pPr>
            <a:r>
              <a:rPr lang="en-US" sz="2600" b="1" i="0" u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rPr>
              <a:t>O pohár starosty města </a:t>
            </a:r>
            <a:br>
              <a:rPr lang="en-US" sz="2600" b="1" i="0" u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600" b="1" i="0" u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rPr>
              <a:t>3. 10. 2019</a:t>
            </a:r>
            <a:endParaRPr/>
          </a:p>
        </p:txBody>
      </p:sp>
      <p:sp>
        <p:nvSpPr>
          <p:cNvPr id="672" name="Google Shape;672;p63"/>
          <p:cNvSpPr txBox="1">
            <a:spLocks noGrp="1"/>
          </p:cNvSpPr>
          <p:nvPr>
            <p:ph type="body" idx="4294967295"/>
          </p:nvPr>
        </p:nvSpPr>
        <p:spPr>
          <a:xfrm>
            <a:off x="827087" y="-242887"/>
            <a:ext cx="7632700" cy="2376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265112" marR="0" lvl="0" indent="-12287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None/>
            </a:pPr>
            <a:endParaRPr sz="2800" b="1" i="0" u="none" strike="noStrike" cap="none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65112" marR="0" lvl="0" indent="-122871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None/>
            </a:pPr>
            <a:endParaRPr sz="2800" b="1" i="0" u="none" strike="noStrike" cap="none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65112" marR="0" lvl="0" indent="-26511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Noto Sans Symbols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1. místo </a:t>
            </a:r>
            <a:r>
              <a:rPr lang="en-US" sz="3200" b="1" i="0" u="none" strike="noStrike" cap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- 60 m  Filip Horníček</a:t>
            </a:r>
            <a:endParaRPr/>
          </a:p>
          <a:p>
            <a:pPr marL="265113" marR="0" lvl="0" indent="-102553" algn="l" rtl="0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Noto Sans Symbols"/>
              <a:buNone/>
            </a:pPr>
            <a:endParaRPr sz="3200" b="1" i="0" u="none">
              <a:solidFill>
                <a:schemeClr val="accent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673" name="Google Shape;673;p63" descr="IMG_96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1050" y="1341437"/>
            <a:ext cx="5040312" cy="335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64"/>
          <p:cNvSpPr txBox="1">
            <a:spLocks noGrp="1"/>
          </p:cNvSpPr>
          <p:nvPr>
            <p:ph type="title"/>
          </p:nvPr>
        </p:nvSpPr>
        <p:spPr>
          <a:xfrm>
            <a:off x="468312" y="4941887"/>
            <a:ext cx="8183562" cy="10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00"/>
              <a:buFont typeface="Arial Black"/>
              <a:buNone/>
            </a:pPr>
            <a:r>
              <a:rPr lang="en-US" sz="2900" b="1" i="0" u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rPr>
              <a:t>O pohár starosty města </a:t>
            </a:r>
            <a:br>
              <a:rPr lang="en-US" sz="2900" b="1" i="0" u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900" b="1" i="0" u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rPr>
              <a:t>3. 10. 2019</a:t>
            </a:r>
            <a:endParaRPr/>
          </a:p>
        </p:txBody>
      </p:sp>
      <p:sp>
        <p:nvSpPr>
          <p:cNvPr id="679" name="Google Shape;679;p64"/>
          <p:cNvSpPr txBox="1">
            <a:spLocks noGrp="1"/>
          </p:cNvSpPr>
          <p:nvPr>
            <p:ph type="body" idx="1"/>
          </p:nvPr>
        </p:nvSpPr>
        <p:spPr>
          <a:xfrm>
            <a:off x="395287" y="549275"/>
            <a:ext cx="8064500" cy="2735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300" tIns="91425" rIns="91425" bIns="457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endParaRPr sz="2400" b="1" i="0" u="none">
              <a:solidFill>
                <a:schemeClr val="accent2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l" rtl="0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SzPts val="2880"/>
              <a:buNone/>
            </a:pPr>
            <a:r>
              <a:rPr lang="en-US" sz="36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Vojtěch Bureš</a:t>
            </a:r>
            <a:endParaRPr sz="3600" b="1" i="0" u="none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SzPts val="1920"/>
              <a:buNone/>
            </a:pPr>
            <a:endParaRPr sz="2400" b="1" i="0" u="none">
              <a:solidFill>
                <a:srgbClr val="FF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l" rtl="0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SzPts val="1920"/>
              <a:buNone/>
            </a:pPr>
            <a:r>
              <a:rPr lang="en-US" sz="2400" b="1" i="0" u="non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2. místo</a:t>
            </a:r>
            <a:endParaRPr/>
          </a:p>
          <a:p>
            <a:pPr marL="0" lvl="0" indent="0" algn="l" rtl="0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SzPts val="1920"/>
              <a:buNone/>
            </a:pPr>
            <a:r>
              <a:rPr lang="en-US" sz="24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–</a:t>
            </a:r>
            <a:r>
              <a:rPr lang="en-US" sz="2400" b="1" i="0" u="non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24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vrh koulí</a:t>
            </a:r>
            <a:endParaRPr/>
          </a:p>
          <a:p>
            <a:pPr marL="0" lvl="0" indent="0" algn="l" rtl="0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SzPts val="1920"/>
              <a:buNone/>
            </a:pPr>
            <a:r>
              <a:rPr lang="en-US" sz="2400" b="1" i="0" u="non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3. místo</a:t>
            </a:r>
            <a:r>
              <a:rPr lang="en-US" sz="2400" b="1" i="0" u="none">
                <a:solidFill>
                  <a:srgbClr val="771F28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endParaRPr/>
          </a:p>
          <a:p>
            <a:pPr marL="0" lvl="0" indent="0" algn="l" rtl="0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SzPts val="1920"/>
              <a:buNone/>
            </a:pPr>
            <a:r>
              <a:rPr lang="en-US" sz="24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– 60 m</a:t>
            </a:r>
            <a:r>
              <a:rPr lang="en-US" sz="2400" b="1" i="0" u="none">
                <a:solidFill>
                  <a:srgbClr val="771F28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endParaRPr/>
          </a:p>
          <a:p>
            <a:pPr marL="0" lvl="0" indent="0" algn="l" rtl="0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SzPts val="1920"/>
              <a:buNone/>
            </a:pPr>
            <a:endParaRPr sz="2400" b="1" i="0" u="none">
              <a:solidFill>
                <a:srgbClr val="771F28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l" rtl="0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SzPts val="1920"/>
              <a:buNone/>
            </a:pPr>
            <a:endParaRPr sz="2400" b="1" i="0" u="none">
              <a:solidFill>
                <a:srgbClr val="771F28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lvl="0" indent="0" algn="l" rtl="0">
              <a:spcBef>
                <a:spcPts val="250"/>
              </a:spcBef>
              <a:spcAft>
                <a:spcPts val="0"/>
              </a:spcAft>
              <a:buSzPts val="1920"/>
              <a:buNone/>
            </a:pPr>
            <a:endParaRPr sz="2400" b="1" i="0" u="none">
              <a:solidFill>
                <a:srgbClr val="771F28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680" name="Google Shape;680;p64" descr="IMG_96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00337" y="1052512"/>
            <a:ext cx="5472112" cy="375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65"/>
          <p:cNvSpPr txBox="1">
            <a:spLocks noGrp="1"/>
          </p:cNvSpPr>
          <p:nvPr>
            <p:ph type="title"/>
          </p:nvPr>
        </p:nvSpPr>
        <p:spPr>
          <a:xfrm>
            <a:off x="503237" y="4983162"/>
            <a:ext cx="8183562" cy="1398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D3E"/>
              </a:buClr>
              <a:buSzPts val="3200"/>
              <a:buFont typeface="Verdana"/>
              <a:buNone/>
            </a:pPr>
            <a:r>
              <a:rPr lang="en-US" sz="3200" b="1" i="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  <a:t>       </a:t>
            </a:r>
            <a:r>
              <a:rPr lang="en-US" sz="3200" b="1" i="0" u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rPr>
              <a:t>O pohár starosty  3. 10. 2019</a:t>
            </a:r>
            <a:endParaRPr/>
          </a:p>
        </p:txBody>
      </p:sp>
      <p:sp>
        <p:nvSpPr>
          <p:cNvPr id="686" name="Google Shape;686;p65"/>
          <p:cNvSpPr txBox="1">
            <a:spLocks noGrp="1"/>
          </p:cNvSpPr>
          <p:nvPr>
            <p:ph type="body" idx="1"/>
          </p:nvPr>
        </p:nvSpPr>
        <p:spPr>
          <a:xfrm>
            <a:off x="608012" y="579437"/>
            <a:ext cx="3930650" cy="79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300" tIns="91425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 sz="2400" b="1" i="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  <a:t> 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920"/>
              <a:buNone/>
            </a:pPr>
            <a:r>
              <a:rPr lang="en-US" sz="2400" b="1" i="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  <a:t>  </a:t>
            </a:r>
            <a:r>
              <a:rPr lang="en-US" sz="2400" b="1" i="0" u="non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2. místo </a:t>
            </a:r>
            <a:r>
              <a:rPr lang="en-US" sz="24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– vrh koulí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920"/>
              <a:buNone/>
            </a:pPr>
            <a:r>
              <a:rPr lang="en-US" sz="24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      Markéta Žilková</a:t>
            </a:r>
            <a:endParaRPr/>
          </a:p>
        </p:txBody>
      </p:sp>
      <p:sp>
        <p:nvSpPr>
          <p:cNvPr id="687" name="Google Shape;687;p65"/>
          <p:cNvSpPr txBox="1">
            <a:spLocks noGrp="1"/>
          </p:cNvSpPr>
          <p:nvPr>
            <p:ph type="body" idx="1"/>
          </p:nvPr>
        </p:nvSpPr>
        <p:spPr>
          <a:xfrm>
            <a:off x="4356100" y="579437"/>
            <a:ext cx="4227512" cy="79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91425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US" sz="2400" b="1" i="0" u="none">
                <a:solidFill>
                  <a:srgbClr val="771F28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920"/>
              <a:buNone/>
            </a:pPr>
            <a:endParaRPr sz="2400" b="1" i="0" u="none">
              <a:solidFill>
                <a:srgbClr val="771F28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920"/>
              <a:buNone/>
            </a:pPr>
            <a:r>
              <a:rPr lang="en-US" sz="2400" b="1" i="0" u="non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3. místo </a:t>
            </a:r>
            <a:r>
              <a:rPr lang="en-US" sz="24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– vrh koulí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920"/>
              <a:buNone/>
            </a:pPr>
            <a:r>
              <a:rPr lang="en-US" sz="24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   Veronika Prokopová</a:t>
            </a:r>
            <a:endParaRPr/>
          </a:p>
        </p:txBody>
      </p:sp>
      <p:pic>
        <p:nvPicPr>
          <p:cNvPr id="688" name="Google Shape;688;p65" descr="IMG_97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5150" y="1844675"/>
            <a:ext cx="5905500" cy="393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66"/>
          <p:cNvSpPr txBox="1">
            <a:spLocks noGrp="1"/>
          </p:cNvSpPr>
          <p:nvPr>
            <p:ph type="title"/>
          </p:nvPr>
        </p:nvSpPr>
        <p:spPr>
          <a:xfrm>
            <a:off x="468312" y="5013325"/>
            <a:ext cx="8183562" cy="1439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 Black"/>
              <a:buNone/>
            </a:pPr>
            <a:r>
              <a:rPr lang="en-US" sz="3200" b="1" i="0" u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rPr>
              <a:t>O pohár starosty města 3. 10. 2019</a:t>
            </a:r>
            <a:endParaRPr/>
          </a:p>
        </p:txBody>
      </p:sp>
      <p:sp>
        <p:nvSpPr>
          <p:cNvPr id="694" name="Google Shape;694;p66"/>
          <p:cNvSpPr txBox="1">
            <a:spLocks noGrp="1"/>
          </p:cNvSpPr>
          <p:nvPr>
            <p:ph type="body" idx="1"/>
          </p:nvPr>
        </p:nvSpPr>
        <p:spPr>
          <a:xfrm>
            <a:off x="611187" y="549275"/>
            <a:ext cx="7708900" cy="14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300" tIns="91425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lang="en-US" sz="2800" b="1" i="0" u="non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3. místo ve 4x150 m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240"/>
              <a:buNone/>
            </a:pPr>
            <a:r>
              <a:rPr lang="en-US" sz="28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Tomáš Pražák, Filip Horníček,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240"/>
              <a:buNone/>
            </a:pPr>
            <a:r>
              <a:rPr lang="en-US" sz="28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Natálie Ježová a Hana Černá</a:t>
            </a:r>
            <a:endParaRPr/>
          </a:p>
        </p:txBody>
      </p:sp>
      <p:sp>
        <p:nvSpPr>
          <p:cNvPr id="695" name="Google Shape;695;p66"/>
          <p:cNvSpPr txBox="1">
            <a:spLocks noGrp="1"/>
          </p:cNvSpPr>
          <p:nvPr>
            <p:ph type="body" idx="1"/>
          </p:nvPr>
        </p:nvSpPr>
        <p:spPr>
          <a:xfrm>
            <a:off x="4652962" y="579437"/>
            <a:ext cx="3930650" cy="79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91425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920"/>
              <a:buNone/>
            </a:pPr>
            <a:endParaRPr sz="2400" b="1">
              <a:solidFill>
                <a:schemeClr val="dk1"/>
              </a:solidFill>
            </a:endParaRPr>
          </a:p>
        </p:txBody>
      </p:sp>
      <p:sp>
        <p:nvSpPr>
          <p:cNvPr id="696" name="Google Shape;696;p66"/>
          <p:cNvSpPr txBox="1">
            <a:spLocks noGrp="1"/>
          </p:cNvSpPr>
          <p:nvPr>
            <p:ph type="body" idx="1"/>
          </p:nvPr>
        </p:nvSpPr>
        <p:spPr>
          <a:xfrm>
            <a:off x="4643437" y="1412875"/>
            <a:ext cx="3930650" cy="348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265113" marR="0" lvl="0" indent="-12287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None/>
            </a:pPr>
            <a:endParaRPr sz="2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97" name="Google Shape;697;p66" descr="IMG_97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7812" y="1989137"/>
            <a:ext cx="5903912" cy="393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67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562" cy="1322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D3E"/>
              </a:buClr>
              <a:buSzPts val="2900"/>
              <a:buFont typeface="Verdana"/>
              <a:buNone/>
            </a:pPr>
            <a:r>
              <a:rPr lang="en-US" sz="2900" b="1" i="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  <a:t>   </a:t>
            </a:r>
            <a:br>
              <a:rPr lang="en-US" sz="2900" b="1" i="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900" b="1" i="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2900" b="1" i="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3200" b="1" i="0" u="non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2. místo </a:t>
            </a:r>
            <a:r>
              <a:rPr lang="en-US" sz="29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ve florbalu ČEPS CUP </a:t>
            </a:r>
            <a:br>
              <a:rPr lang="en-US" sz="29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9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1. stupně  -  Okresní kolo </a:t>
            </a:r>
            <a:br>
              <a:rPr lang="en-US" sz="29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9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19. 11. 2019</a:t>
            </a:r>
            <a:r>
              <a:rPr lang="en-US" sz="2900" b="1" i="0" u="none">
                <a:solidFill>
                  <a:srgbClr val="FF8D3E"/>
                </a:solidFill>
                <a:latin typeface="Arial Black"/>
                <a:ea typeface="Arial Black"/>
                <a:cs typeface="Arial Black"/>
                <a:sym typeface="Arial Black"/>
              </a:rPr>
              <a:t/>
            </a:r>
            <a:br>
              <a:rPr lang="en-US" sz="2900" b="1" i="0" u="none">
                <a:solidFill>
                  <a:srgbClr val="FF8D3E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endParaRPr/>
          </a:p>
        </p:txBody>
      </p:sp>
      <p:pic>
        <p:nvPicPr>
          <p:cNvPr id="703" name="Google Shape;703;p67" descr="f (1)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3350" y="620712"/>
            <a:ext cx="6524625" cy="367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68"/>
          <p:cNvSpPr txBox="1">
            <a:spLocks noGrp="1"/>
          </p:cNvSpPr>
          <p:nvPr>
            <p:ph type="body" idx="1"/>
          </p:nvPr>
        </p:nvSpPr>
        <p:spPr>
          <a:xfrm>
            <a:off x="503237" y="530225"/>
            <a:ext cx="8183562" cy="418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265112" lvl="0" indent="-2651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80"/>
              <a:buNone/>
            </a:pPr>
            <a:r>
              <a:rPr lang="en-US" sz="3600" b="1" i="0" u="non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2. místo</a:t>
            </a:r>
            <a:r>
              <a:rPr lang="en-US" sz="3200" b="1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3200" b="1" i="0" u="none">
                <a:solidFill>
                  <a:srgbClr val="771F28"/>
                </a:solidFill>
                <a:latin typeface="Arial Black"/>
                <a:ea typeface="Arial Black"/>
                <a:cs typeface="Arial Black"/>
                <a:sym typeface="Arial Black"/>
              </a:rPr>
              <a:t>- </a:t>
            </a:r>
            <a:r>
              <a:rPr lang="en-US" sz="28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Okrskové kolo ve florbalu 21. 11. 2019 – dívky 8. a 9. ročníku</a:t>
            </a:r>
            <a:endParaRPr/>
          </a:p>
        </p:txBody>
      </p:sp>
      <p:sp>
        <p:nvSpPr>
          <p:cNvPr id="709" name="Google Shape;709;p68" descr="IMG 20191121 123123"/>
          <p:cNvSpPr txBox="1"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0" name="Google Shape;710;p68" descr="kva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6375" y="1773237"/>
            <a:ext cx="5905500" cy="4427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69"/>
          <p:cNvSpPr txBox="1">
            <a:spLocks noGrp="1"/>
          </p:cNvSpPr>
          <p:nvPr>
            <p:ph type="body" idx="1"/>
          </p:nvPr>
        </p:nvSpPr>
        <p:spPr>
          <a:xfrm>
            <a:off x="503237" y="530225"/>
            <a:ext cx="8183562" cy="418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265112" lvl="0" indent="-2651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80"/>
              <a:buNone/>
            </a:pPr>
            <a:r>
              <a:rPr lang="en-US" sz="3600" b="0" i="0" u="non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3. místo</a:t>
            </a:r>
            <a:r>
              <a:rPr lang="en-US" sz="3200" b="0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3200" b="0" i="0" u="none">
                <a:solidFill>
                  <a:srgbClr val="771F28"/>
                </a:solidFill>
                <a:latin typeface="Arial Black"/>
                <a:ea typeface="Arial Black"/>
                <a:cs typeface="Arial Black"/>
                <a:sym typeface="Arial Black"/>
              </a:rPr>
              <a:t>- </a:t>
            </a:r>
            <a:r>
              <a:rPr lang="en-US" sz="28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Okrskové kolo ve florbalu 21. 11. 2019 – chlapci 8. a 9. ročníku</a:t>
            </a:r>
            <a:endParaRPr/>
          </a:p>
          <a:p>
            <a:pPr marL="265113" lvl="0" indent="-122873" algn="l" rtl="0">
              <a:spcBef>
                <a:spcPts val="250"/>
              </a:spcBef>
              <a:spcAft>
                <a:spcPts val="0"/>
              </a:spcAft>
              <a:buSzPts val="2240"/>
              <a:buNone/>
            </a:pPr>
            <a:endParaRPr sz="2800" b="1" i="0" u="none">
              <a:solidFill>
                <a:schemeClr val="accent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716" name="Google Shape;716;p69" descr="chlapc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6375" y="1700212"/>
            <a:ext cx="5975350" cy="447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7"/>
          <p:cNvSpPr txBox="1">
            <a:spLocks noGrp="1"/>
          </p:cNvSpPr>
          <p:nvPr>
            <p:ph type="title"/>
          </p:nvPr>
        </p:nvSpPr>
        <p:spPr>
          <a:xfrm>
            <a:off x="323850" y="4986337"/>
            <a:ext cx="8569325" cy="963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 Black"/>
              <a:buNone/>
            </a:pPr>
            <a:r>
              <a:rPr lang="en-US" sz="32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Zetor Show 9. ročníků - 19. 9. 2019</a:t>
            </a:r>
            <a:endParaRPr/>
          </a:p>
        </p:txBody>
      </p:sp>
      <p:pic>
        <p:nvPicPr>
          <p:cNvPr id="183" name="Google Shape;18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187" y="620712"/>
            <a:ext cx="3779837" cy="251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5037" y="3265487"/>
            <a:ext cx="3133725" cy="2087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43437" y="631825"/>
            <a:ext cx="3762375" cy="2506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76812" y="3265487"/>
            <a:ext cx="3097212" cy="2062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70"/>
          <p:cNvSpPr txBox="1">
            <a:spLocks noGrp="1"/>
          </p:cNvSpPr>
          <p:nvPr>
            <p:ph type="title"/>
          </p:nvPr>
        </p:nvSpPr>
        <p:spPr>
          <a:xfrm>
            <a:off x="5538787" y="533400"/>
            <a:ext cx="29718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Verdana"/>
              <a:buNone/>
            </a:pPr>
            <a:endParaRPr sz="2200" b="1">
              <a:solidFill>
                <a:schemeClr val="accent1"/>
              </a:solidFill>
            </a:endParaRPr>
          </a:p>
        </p:txBody>
      </p:sp>
      <p:sp>
        <p:nvSpPr>
          <p:cNvPr id="722" name="Google Shape;722;p70"/>
          <p:cNvSpPr txBox="1"/>
          <p:nvPr/>
        </p:nvSpPr>
        <p:spPr>
          <a:xfrm>
            <a:off x="755650" y="692150"/>
            <a:ext cx="7748587" cy="49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 Black"/>
              <a:buNone/>
            </a:pPr>
            <a:r>
              <a:rPr lang="en-US" sz="3200" b="1" i="0" u="non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1.místo</a:t>
            </a:r>
            <a:r>
              <a:rPr lang="en-US" sz="2800" b="1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2800" b="1" i="0" u="none">
                <a:solidFill>
                  <a:srgbClr val="771F28"/>
                </a:solidFill>
                <a:latin typeface="Arial Black"/>
                <a:ea typeface="Arial Black"/>
                <a:cs typeface="Arial Black"/>
                <a:sym typeface="Arial Black"/>
              </a:rPr>
              <a:t>- </a:t>
            </a:r>
            <a:r>
              <a:rPr lang="en-US" sz="28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Okrskové kolo ve florbalu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 Black"/>
              <a:buNone/>
            </a:pPr>
            <a:r>
              <a:rPr lang="en-US" sz="28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27. 11. 2019 – chlapci 6. a 7. ročníku</a:t>
            </a:r>
            <a:endParaRPr sz="2800" b="1" i="0" u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/>
          </a:p>
        </p:txBody>
      </p:sp>
      <p:pic>
        <p:nvPicPr>
          <p:cNvPr id="723" name="Google Shape;723;p70" descr="f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7812" y="1844675"/>
            <a:ext cx="5761037" cy="431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71"/>
          <p:cNvSpPr txBox="1">
            <a:spLocks noGrp="1"/>
          </p:cNvSpPr>
          <p:nvPr>
            <p:ph type="body" idx="1"/>
          </p:nvPr>
        </p:nvSpPr>
        <p:spPr>
          <a:xfrm>
            <a:off x="503237" y="530225"/>
            <a:ext cx="8389937" cy="418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265112" lvl="0" indent="-2651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80"/>
              <a:buNone/>
            </a:pPr>
            <a:r>
              <a:rPr lang="en-US" sz="3600" b="1" i="0" u="non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1.místo</a:t>
            </a:r>
            <a:r>
              <a:rPr lang="en-US" sz="3200" b="1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3200" b="1" i="0" u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-</a:t>
            </a:r>
            <a:r>
              <a:rPr lang="en-US" sz="3200" b="1" i="0" u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32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Okrskové kolo ve florbalu</a:t>
            </a:r>
            <a:endParaRPr/>
          </a:p>
          <a:p>
            <a:pPr marL="265112" lvl="0" indent="-26511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560"/>
              <a:buNone/>
            </a:pPr>
            <a:r>
              <a:rPr lang="en-US" sz="32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    27. 11. 2019 – </a:t>
            </a:r>
            <a:r>
              <a:rPr lang="en-US" sz="28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dívky 6. a 7. ročníku</a:t>
            </a:r>
            <a:endParaRPr/>
          </a:p>
          <a:p>
            <a:pPr marL="265112" lvl="0" indent="-26511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240"/>
              <a:buNone/>
            </a:pPr>
            <a:r>
              <a:rPr lang="en-US" sz="2800" b="1" i="0" u="none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rPr>
              <a:t>     </a:t>
            </a:r>
            <a:endParaRPr/>
          </a:p>
          <a:p>
            <a:pPr marL="265112" lvl="0" indent="-26511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240"/>
              <a:buNone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	</a:t>
            </a:r>
            <a:endParaRPr/>
          </a:p>
        </p:txBody>
      </p:sp>
      <p:pic>
        <p:nvPicPr>
          <p:cNvPr id="729" name="Google Shape;729;p71" descr="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3350" y="1773237"/>
            <a:ext cx="5905500" cy="4427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72"/>
          <p:cNvSpPr txBox="1">
            <a:spLocks noGrp="1"/>
          </p:cNvSpPr>
          <p:nvPr>
            <p:ph type="body" idx="1"/>
          </p:nvPr>
        </p:nvSpPr>
        <p:spPr>
          <a:xfrm>
            <a:off x="503237" y="530225"/>
            <a:ext cx="8183562" cy="418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265112" lvl="0" indent="-2651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lang="en-US" sz="2800" b="1" i="0" u="non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3. místo</a:t>
            </a:r>
            <a:r>
              <a:rPr lang="en-US" sz="28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 - Vánoční turnaj v basketbalu Týmy chlapců a dívek 8. a 9. ročníků</a:t>
            </a:r>
            <a:endParaRPr/>
          </a:p>
          <a:p>
            <a:pPr marL="265112" lvl="0" indent="-265112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240"/>
              <a:buNone/>
            </a:pPr>
            <a:r>
              <a:rPr lang="en-US" sz="28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16. 12. 2019</a:t>
            </a:r>
            <a:endParaRPr/>
          </a:p>
        </p:txBody>
      </p:sp>
      <p:pic>
        <p:nvPicPr>
          <p:cNvPr id="735" name="Google Shape;735;p72" descr="ACtC-3dN-y3ZfJraqgv5lSpRhffNKu_g4TklrNiSOIHHvxjxmTxsG0-dWjRXPAO_TgIaEZ2j7r8K_N_u8MRzCKjF4t-JitbBMsrLGN8GDI80k4DK5OkL-Ef10nmlxXFRbUknHuMTeLSqxhOIq7bQ8bZnUUr-=w903-h677-no?authuser=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84662" y="2276475"/>
            <a:ext cx="4464050" cy="341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72" descr="ACtC-3cUEznNqdJNR0FZyEP5KDXWzIDzvldIK5dgS-gGRDfq1PzgnqLbkdvCnL1R36QiJEgmAD8jCF5fId-1nJWGglPw8R3XSwQZE_oWsmt8in3xqu5FHkLWuRJa1JNCGFbwzyThy-lnwC0xdfJNh296U4Yg=w903-h677-no?authuser=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5287" y="2276475"/>
            <a:ext cx="4608512" cy="3455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73"/>
          <p:cNvSpPr txBox="1">
            <a:spLocks noGrp="1"/>
          </p:cNvSpPr>
          <p:nvPr>
            <p:ph type="body" idx="1"/>
          </p:nvPr>
        </p:nvSpPr>
        <p:spPr>
          <a:xfrm>
            <a:off x="503237" y="530225"/>
            <a:ext cx="8183562" cy="418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265112" lvl="0" indent="-2651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lang="en-US" sz="2800" b="1" i="0" u="non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3. místo</a:t>
            </a:r>
            <a:r>
              <a:rPr lang="en-US" sz="2800" b="1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28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– Okresní kolo ve florbalu, </a:t>
            </a:r>
            <a:endParaRPr/>
          </a:p>
          <a:p>
            <a:pPr marL="265112" lvl="0" indent="-26511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240"/>
              <a:buNone/>
            </a:pPr>
            <a:r>
              <a:rPr lang="en-US" sz="28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		 dívky 6. a 7. ročníku - 28. 1. 2020</a:t>
            </a:r>
            <a:endParaRPr/>
          </a:p>
        </p:txBody>
      </p:sp>
      <p:pic>
        <p:nvPicPr>
          <p:cNvPr id="742" name="Google Shape;742;p73" descr="fl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8537" y="1844675"/>
            <a:ext cx="5111750" cy="383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74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900"/>
              <a:buFont typeface="Arial Black"/>
              <a:buNone/>
            </a:pPr>
            <a:r>
              <a:rPr lang="en-US" sz="2900" b="0" i="0" u="non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/>
            </a:r>
            <a:br>
              <a:rPr lang="en-US" sz="2900" b="0" i="0" u="non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900" b="0" i="0" u="non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 3. místo</a:t>
            </a:r>
            <a:r>
              <a:rPr lang="en-US" sz="2900" b="0" i="0" u="none">
                <a:solidFill>
                  <a:srgbClr val="FF8D3E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2900" b="0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– Okresní kolo ve florbalu, </a:t>
            </a:r>
            <a:br>
              <a:rPr lang="en-US" sz="2900" b="0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900" b="0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		     		chlapci 6. a 7. roč. </a:t>
            </a:r>
            <a:br>
              <a:rPr lang="en-US" sz="2900" b="0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900" b="0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/>
            </a:r>
            <a:br>
              <a:rPr lang="en-US" sz="2900" b="0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900" b="0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		                     24. 1. 2020</a:t>
            </a:r>
            <a:br>
              <a:rPr lang="en-US" sz="2900" b="0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900" b="0" i="0" u="non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/>
            </a:r>
            <a:br>
              <a:rPr lang="en-US" sz="2900" b="0" i="0" u="non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900" b="0" i="0" u="non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/>
            </a:r>
            <a:br>
              <a:rPr lang="en-US" sz="2900" b="0" i="0" u="non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900" b="0" i="0" u="non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/>
            </a:r>
            <a:br>
              <a:rPr lang="en-US" sz="2900" b="0" i="0" u="non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900" b="0" i="0" u="non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/>
            </a:r>
            <a:br>
              <a:rPr lang="en-US" sz="2900" b="0" i="0" u="non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900" b="0" i="0" u="non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/>
            </a:r>
            <a:br>
              <a:rPr lang="en-US" sz="2900" b="0" i="0" u="non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900" b="0" i="0" u="non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/>
            </a:r>
            <a:br>
              <a:rPr lang="en-US" sz="2900" b="0" i="0" u="non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endParaRPr/>
          </a:p>
        </p:txBody>
      </p:sp>
      <p:pic>
        <p:nvPicPr>
          <p:cNvPr id="748" name="Google Shape;748;p74" descr="fl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6437" y="2057400"/>
            <a:ext cx="3324225" cy="379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p74" descr="fl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84662" y="2997200"/>
            <a:ext cx="3816350" cy="285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75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00"/>
              <a:buFont typeface="Arial Black"/>
              <a:buNone/>
            </a:pPr>
            <a:r>
              <a:rPr lang="en-US" sz="29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Obvodní kolo v dětském přednesu</a:t>
            </a:r>
            <a:br>
              <a:rPr lang="en-US" sz="29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9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28. 2. 2020</a:t>
            </a:r>
            <a:endParaRPr/>
          </a:p>
        </p:txBody>
      </p:sp>
      <p:sp>
        <p:nvSpPr>
          <p:cNvPr id="755" name="Google Shape;755;p75"/>
          <p:cNvSpPr txBox="1">
            <a:spLocks noGrp="1"/>
          </p:cNvSpPr>
          <p:nvPr>
            <p:ph type="body" idx="1"/>
          </p:nvPr>
        </p:nvSpPr>
        <p:spPr>
          <a:xfrm>
            <a:off x="503237" y="530225"/>
            <a:ext cx="8183562" cy="418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265112" lvl="0" indent="-2651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60"/>
              <a:buNone/>
            </a:pPr>
            <a:r>
              <a:rPr lang="en-US" sz="3200" b="1" i="0" u="non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1. místo</a:t>
            </a:r>
            <a:r>
              <a:rPr lang="en-US" sz="28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 Alžběta Špačková</a:t>
            </a:r>
            <a:endParaRPr/>
          </a:p>
          <a:p>
            <a:pPr marL="265112" lvl="0" indent="-26511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560"/>
              <a:buNone/>
            </a:pPr>
            <a:r>
              <a:rPr lang="en-US" sz="3200" b="1" i="0" u="non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3. místo</a:t>
            </a:r>
            <a:r>
              <a:rPr lang="en-US" sz="28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 Tereza Koutníková</a:t>
            </a:r>
            <a:endParaRPr/>
          </a:p>
        </p:txBody>
      </p:sp>
      <p:pic>
        <p:nvPicPr>
          <p:cNvPr id="756" name="Google Shape;756;p75" descr="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3575" y="1773237"/>
            <a:ext cx="2209800" cy="316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76"/>
          <p:cNvSpPr txBox="1">
            <a:spLocks noGrp="1"/>
          </p:cNvSpPr>
          <p:nvPr>
            <p:ph type="body" idx="1"/>
          </p:nvPr>
        </p:nvSpPr>
        <p:spPr>
          <a:xfrm>
            <a:off x="503237" y="530225"/>
            <a:ext cx="8183562" cy="418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265112" lvl="0" indent="-2651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60"/>
              <a:buNone/>
            </a:pPr>
            <a:r>
              <a:rPr lang="en-US" sz="3200" b="1" i="0" u="non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							</a:t>
            </a:r>
            <a:endParaRPr/>
          </a:p>
          <a:p>
            <a:pPr marL="265112" lvl="0" indent="-26511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560"/>
              <a:buNone/>
            </a:pPr>
            <a:r>
              <a:rPr lang="en-US" sz="3200" b="1" i="0" u="non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							3. místo</a:t>
            </a:r>
            <a:r>
              <a:rPr lang="en-US" sz="2800" b="1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28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 					    </a:t>
            </a:r>
            <a:endParaRPr/>
          </a:p>
          <a:p>
            <a:pPr marL="265112" lvl="0" indent="-26511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240"/>
              <a:buNone/>
            </a:pPr>
            <a:r>
              <a:rPr lang="en-US" sz="28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						   Okresní finále 					    v basketbale</a:t>
            </a:r>
            <a:endParaRPr/>
          </a:p>
          <a:p>
            <a:pPr marL="265112" lvl="0" indent="-26511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240"/>
              <a:buNone/>
            </a:pPr>
            <a:r>
              <a:rPr lang="en-US" sz="28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						  dívky 6. a 7.roč.</a:t>
            </a:r>
            <a:endParaRPr/>
          </a:p>
          <a:p>
            <a:pPr marL="265112" lvl="0" indent="-26511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240"/>
              <a:buNone/>
            </a:pPr>
            <a:r>
              <a:rPr lang="en-US" sz="28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						      5. 3. 2020</a:t>
            </a:r>
            <a:endParaRPr/>
          </a:p>
        </p:txBody>
      </p:sp>
      <p:pic>
        <p:nvPicPr>
          <p:cNvPr id="762" name="Google Shape;762;p76" descr="f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7450" y="549275"/>
            <a:ext cx="3943350" cy="5256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77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562" cy="81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D3E"/>
              </a:buClr>
              <a:buSzPts val="2800"/>
              <a:buFont typeface="Arial Black"/>
              <a:buNone/>
            </a:pPr>
            <a:r>
              <a:rPr lang="en-US" sz="2800" b="1" i="0" u="none">
                <a:solidFill>
                  <a:srgbClr val="FF8D3E"/>
                </a:solidFill>
                <a:latin typeface="Arial Black"/>
                <a:ea typeface="Arial Black"/>
                <a:cs typeface="Arial Black"/>
                <a:sym typeface="Arial Black"/>
              </a:rPr>
              <a:t>			</a:t>
            </a:r>
            <a:r>
              <a:rPr lang="en-US" sz="2800" b="1" i="0" u="non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2. místo Mariana Kujalová</a:t>
            </a:r>
            <a:endParaRPr/>
          </a:p>
        </p:txBody>
      </p:sp>
      <p:sp>
        <p:nvSpPr>
          <p:cNvPr id="768" name="Google Shape;768;p77"/>
          <p:cNvSpPr txBox="1">
            <a:spLocks noGrp="1"/>
          </p:cNvSpPr>
          <p:nvPr>
            <p:ph type="body" idx="1"/>
          </p:nvPr>
        </p:nvSpPr>
        <p:spPr>
          <a:xfrm>
            <a:off x="503237" y="530225"/>
            <a:ext cx="8183562" cy="418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265112" lvl="0" indent="-2651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lang="en-US" sz="28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Obvodním kolo ve šplhu o tyči</a:t>
            </a:r>
            <a:r>
              <a:rPr lang="en-US" sz="2800" b="1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2800" b="1" i="0" u="non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6. 3. 2020 </a:t>
            </a:r>
            <a:endParaRPr/>
          </a:p>
          <a:p>
            <a:pPr marL="265112" lvl="0" indent="-26511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240"/>
              <a:buNone/>
            </a:pPr>
            <a:endParaRPr sz="2800" b="1" i="0" u="none">
              <a:solidFill>
                <a:srgbClr val="FF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265112" lvl="0" indent="-26511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240"/>
              <a:buNone/>
            </a:pPr>
            <a:r>
              <a:rPr lang="en-US" sz="2800" b="1" i="0" u="non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1. místo Jáchym Horák</a:t>
            </a:r>
            <a:endParaRPr/>
          </a:p>
          <a:p>
            <a:pPr marL="265113" lvl="0" indent="-122873" algn="l" rtl="0">
              <a:spcBef>
                <a:spcPts val="250"/>
              </a:spcBef>
              <a:spcAft>
                <a:spcPts val="0"/>
              </a:spcAft>
              <a:buSzPts val="2240"/>
              <a:buNone/>
            </a:pPr>
            <a:endParaRPr sz="2800" b="1" i="0" u="none">
              <a:solidFill>
                <a:srgbClr val="FF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769" name="Google Shape;769;p77" descr="já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750" y="2212975"/>
            <a:ext cx="4032250" cy="3024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77" descr="m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3437" y="2205037"/>
            <a:ext cx="4032250" cy="3024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78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562" cy="81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685800" lvl="0" indent="-685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Verdana"/>
              <a:buNone/>
            </a:pPr>
            <a:r>
              <a:rPr lang="en-US" sz="2600" b="1" i="0" u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Obvodní kolo ve šplhu o tyči</a:t>
            </a:r>
            <a:r>
              <a:rPr lang="en-US" sz="2600" b="1" i="0" u="none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600" b="1" i="0" u="non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6. 3. 2020</a:t>
            </a:r>
            <a:br>
              <a:rPr lang="en-US" sz="2600" b="1" i="0" u="non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600" b="1" i="0" u="non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/>
            </a:r>
            <a:br>
              <a:rPr lang="en-US" sz="2600" b="1" i="0" u="non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2600" b="1" i="0" u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1. místo Ondřej Smolík  </a:t>
            </a:r>
            <a:br>
              <a:rPr lang="en-US" sz="2600" b="1" i="0" u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600" b="1" i="0" u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br>
              <a:rPr lang="en-US" sz="2600" b="1" i="0" u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600" b="1" i="0" u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2600" b="1" i="0" u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600" b="1" i="0" u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2600" b="1" i="0" u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600" b="1" i="0" u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2600" b="1" i="0" u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600" b="1" i="0" u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2600" b="1" i="0" u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600" b="1" i="0" u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2600" b="1" i="0" u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600" b="1" i="0" u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2600" b="1" i="0" u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600" b="1" i="0" u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2600" b="1" i="0" u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2600" b="1" i="0" u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			    2. místo Karin Vášová</a:t>
            </a:r>
            <a:br>
              <a:rPr lang="en-US" sz="2600" b="1" i="0" u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</a:br>
            <a:endParaRPr/>
          </a:p>
        </p:txBody>
      </p:sp>
      <p:sp>
        <p:nvSpPr>
          <p:cNvPr id="776" name="Google Shape;776;p78" descr="download"/>
          <p:cNvSpPr txBox="1"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7" name="Google Shape;777;p78" descr="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8175" y="1962150"/>
            <a:ext cx="3781425" cy="283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78" descr="k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67250" y="1962150"/>
            <a:ext cx="3814762" cy="2862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79"/>
          <p:cNvSpPr txBox="1">
            <a:spLocks noGrp="1"/>
          </p:cNvSpPr>
          <p:nvPr>
            <p:ph type="body" idx="1"/>
          </p:nvPr>
        </p:nvSpPr>
        <p:spPr>
          <a:xfrm>
            <a:off x="503237" y="530225"/>
            <a:ext cx="8183562" cy="418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265112" lvl="0" indent="-2651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lang="en-US" sz="28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Obvodní kolo ve šplhu o tyči</a:t>
            </a:r>
            <a:r>
              <a:rPr lang="en-US" sz="2800" b="1" i="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2800" b="1" i="0" u="non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6. 3. 2020</a:t>
            </a:r>
            <a:endParaRPr/>
          </a:p>
          <a:p>
            <a:pPr marL="265113" lvl="0" indent="-122873" algn="l" rtl="0">
              <a:spcBef>
                <a:spcPts val="250"/>
              </a:spcBef>
              <a:spcAft>
                <a:spcPts val="0"/>
              </a:spcAft>
              <a:buSzPts val="2240"/>
              <a:buNone/>
            </a:pPr>
            <a:endParaRPr sz="2800" b="1" i="0" u="none">
              <a:solidFill>
                <a:srgbClr val="FF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784" name="Google Shape;784;p79" descr="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4212" y="2492375"/>
            <a:ext cx="3167062" cy="237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79" descr="špl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56100" y="1647825"/>
            <a:ext cx="4284662" cy="4060825"/>
          </a:xfrm>
          <a:prstGeom prst="rect">
            <a:avLst/>
          </a:prstGeom>
          <a:noFill/>
          <a:ln>
            <a:noFill/>
          </a:ln>
        </p:spPr>
      </p:pic>
      <p:sp>
        <p:nvSpPr>
          <p:cNvPr id="786" name="Google Shape;786;p79"/>
          <p:cNvSpPr txBox="1"/>
          <p:nvPr/>
        </p:nvSpPr>
        <p:spPr>
          <a:xfrm>
            <a:off x="250825" y="5013325"/>
            <a:ext cx="4105275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600"/>
              <a:buFont typeface="Arial Black"/>
              <a:buNone/>
            </a:pPr>
            <a:r>
              <a:rPr lang="en-US" sz="2600" b="1" i="0" u="non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 3. místo  Jan Rössler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562" cy="81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 Black"/>
              <a:buNone/>
            </a:pPr>
            <a:r>
              <a:rPr lang="en-US" sz="36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Vitamínový den – 27. 9. 2019</a:t>
            </a:r>
            <a:endParaRPr/>
          </a:p>
        </p:txBody>
      </p:sp>
      <p:pic>
        <p:nvPicPr>
          <p:cNvPr id="192" name="Google Shape;19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2250" y="1268412"/>
            <a:ext cx="6016625" cy="338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80"/>
          <p:cNvSpPr txBox="1">
            <a:spLocks noGrp="1"/>
          </p:cNvSpPr>
          <p:nvPr>
            <p:ph type="title"/>
          </p:nvPr>
        </p:nvSpPr>
        <p:spPr>
          <a:xfrm>
            <a:off x="468312" y="4365625"/>
            <a:ext cx="8183562" cy="10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609600" lvl="0" indent="-609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 Black"/>
              <a:buNone/>
            </a:pPr>
            <a:r>
              <a:rPr lang="en-US" sz="3200" b="1" i="0" u="non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„Okatá elektřina“</a:t>
            </a:r>
            <a:endParaRPr/>
          </a:p>
        </p:txBody>
      </p:sp>
      <p:sp>
        <p:nvSpPr>
          <p:cNvPr id="792" name="Google Shape;792;p80"/>
          <p:cNvSpPr txBox="1">
            <a:spLocks noGrp="1"/>
          </p:cNvSpPr>
          <p:nvPr>
            <p:ph type="body" idx="1"/>
          </p:nvPr>
        </p:nvSpPr>
        <p:spPr>
          <a:xfrm>
            <a:off x="503237" y="530225"/>
            <a:ext cx="8183562" cy="418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265112" lvl="0" indent="-2651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lang="en-US" sz="2800" b="0" i="0" u="non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1. místo</a:t>
            </a:r>
            <a:r>
              <a:rPr lang="en-US" sz="2400" b="0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2400" b="0" i="0" u="non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Alžběta Špačková</a:t>
            </a:r>
            <a:r>
              <a:rPr lang="en-US" sz="2400" b="0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br>
              <a:rPr lang="en-US" sz="2400" b="0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endParaRPr/>
          </a:p>
          <a:p>
            <a:pPr marL="265112" lvl="0" indent="-26511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920"/>
              <a:buNone/>
            </a:pPr>
            <a:r>
              <a:rPr lang="en-US" sz="2400" b="0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v soutěži </a:t>
            </a:r>
            <a:endParaRPr/>
          </a:p>
          <a:p>
            <a:pPr marL="265112" lvl="0" indent="-26511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920"/>
              <a:buNone/>
            </a:pPr>
            <a:endParaRPr sz="2400" b="0" i="0" u="none">
              <a:solidFill>
                <a:schemeClr val="accent2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265112" lvl="0" indent="-26511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920"/>
              <a:buNone/>
            </a:pPr>
            <a:r>
              <a:rPr lang="en-US" sz="2400" b="0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O NEJLEPŠÍ </a:t>
            </a:r>
            <a:endParaRPr/>
          </a:p>
          <a:p>
            <a:pPr marL="265112" lvl="0" indent="-26511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920"/>
              <a:buNone/>
            </a:pPr>
            <a:r>
              <a:rPr lang="en-US" sz="2400" b="0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GRAFICKÝ NÁVRH </a:t>
            </a:r>
            <a:endParaRPr/>
          </a:p>
          <a:p>
            <a:pPr marL="265112" lvl="0" indent="-26511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920"/>
              <a:buNone/>
            </a:pPr>
            <a:r>
              <a:rPr lang="en-US" sz="2400" b="0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NA E-ON trafostanice</a:t>
            </a:r>
            <a:endParaRPr/>
          </a:p>
        </p:txBody>
      </p:sp>
      <p:pic>
        <p:nvPicPr>
          <p:cNvPr id="793" name="Google Shape;793;p80" descr="103313960_846202862454163_5516977136542469157_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5962" y="549275"/>
            <a:ext cx="2581275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9"/>
          <p:cNvSpPr txBox="1">
            <a:spLocks noGrp="1"/>
          </p:cNvSpPr>
          <p:nvPr>
            <p:ph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 Black"/>
              <a:buNone/>
            </a:pPr>
            <a:r>
              <a:rPr lang="en-US" sz="3200" b="1" i="0" u="sng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Výročí školy </a:t>
            </a:r>
            <a:r>
              <a:rPr lang="en-US" sz="32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– 50 let od založení</a:t>
            </a:r>
            <a:r>
              <a:rPr lang="en-US" sz="40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/>
            </a:r>
            <a:br>
              <a:rPr lang="en-US" sz="40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40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3600" b="1" i="0" u="non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3. a 4. 10. 2019</a:t>
            </a:r>
            <a:endParaRPr/>
          </a:p>
        </p:txBody>
      </p:sp>
      <p:pic>
        <p:nvPicPr>
          <p:cNvPr id="198" name="Google Shape;19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300" y="620712"/>
            <a:ext cx="3816350" cy="2541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7450" y="2708275"/>
            <a:ext cx="3024187" cy="201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32337" y="620712"/>
            <a:ext cx="2105025" cy="2722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96112" y="600075"/>
            <a:ext cx="1403350" cy="21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05637" y="2857500"/>
            <a:ext cx="1393825" cy="2008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32337" y="3463925"/>
            <a:ext cx="2105025" cy="1401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Aspekt">
  <a:themeElements>
    <a:clrScheme name="Aspekt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Aspekt">
  <a:themeElements>
    <a:clrScheme name="Aspekt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Aspekt">
  <a:themeElements>
    <a:clrScheme name="Aspekt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Aspekt">
  <a:themeElements>
    <a:clrScheme name="Aspekt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Aspekt">
  <a:themeElements>
    <a:clrScheme name="Aspekt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733</Words>
  <Application>Microsoft Office PowerPoint</Application>
  <PresentationFormat>Předvádění na obrazovce (4:3)</PresentationFormat>
  <Paragraphs>130</Paragraphs>
  <Slides>80</Slides>
  <Notes>80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5</vt:i4>
      </vt:variant>
      <vt:variant>
        <vt:lpstr>Nadpisy snímků</vt:lpstr>
      </vt:variant>
      <vt:variant>
        <vt:i4>80</vt:i4>
      </vt:variant>
    </vt:vector>
  </HeadingPairs>
  <TitlesOfParts>
    <vt:vector size="90" baseType="lpstr">
      <vt:lpstr>Arial</vt:lpstr>
      <vt:lpstr>Noto Sans Symbols</vt:lpstr>
      <vt:lpstr>Verdana</vt:lpstr>
      <vt:lpstr>Georgia</vt:lpstr>
      <vt:lpstr>Arial Black</vt:lpstr>
      <vt:lpstr>Aspekt</vt:lpstr>
      <vt:lpstr>3_Aspekt</vt:lpstr>
      <vt:lpstr>1_Aspekt</vt:lpstr>
      <vt:lpstr>2_Aspekt</vt:lpstr>
      <vt:lpstr>4_Aspekt</vt:lpstr>
      <vt:lpstr>Školní rok 2019 - 2020</vt:lpstr>
      <vt:lpstr>Vítání „prvňáčků“  -  2. 9. 2019</vt:lpstr>
      <vt:lpstr>      Bloky primární prevence  6.A - 5. a 6. 9. 2019</vt:lpstr>
      <vt:lpstr>Bloky primární prevence 6.B - 9. a 10. 9. 2019 </vt:lpstr>
      <vt:lpstr>Bloky primární prevence 6.C - 12. a 13. 9. 2019 </vt:lpstr>
      <vt:lpstr>Převzetí výhry žáků 9.A - 12. 9. 2019  výtvarná soutěž EDENU</vt:lpstr>
      <vt:lpstr>Zetor Show 9. ročníků - 19. 9. 2019</vt:lpstr>
      <vt:lpstr>Vitamínový den – 27. 9. 2019</vt:lpstr>
      <vt:lpstr>Výročí školy – 50 let od založení  3. a 4. 10. 2019</vt:lpstr>
      <vt:lpstr>Slavnostní otevření haly pro úpolové sporty („judárny“)</vt:lpstr>
      <vt:lpstr>  O pohár starosty města   3. 10. 2019</vt:lpstr>
      <vt:lpstr>Beseda s Tomášem Řehákem  pro 8. a 9. ročníky 21. 10. 2019 „O nemoci AIDS, lásce, sexu a věrnosti“</vt:lpstr>
      <vt:lpstr>Předškoláčku, neboj se!  22. 10. 2019</vt:lpstr>
      <vt:lpstr>Výchovný koncert manželů Kocůrkových pro 1. stupeň  „Hudba hradů a zámků“ - 24. 10. 2019</vt:lpstr>
      <vt:lpstr>               Divadlo Radost Brno pro celý 2. stupeň 24. 10. 2019 „Kabaret Nohavica“</vt:lpstr>
      <vt:lpstr>   Učíme se s Corinthem 25. 10. 2019  </vt:lpstr>
      <vt:lpstr>Prevence kyberšikany, bezpečného pohybu dětí na sociálních sítích - 5.  a 19. 11. 2019  pro žáky 2. stupně</vt:lpstr>
      <vt:lpstr>Exkurze 5. ročníků - Planetárium  a Anthropos Brno 6. 11. 2019</vt:lpstr>
      <vt:lpstr>Výchovný koncert Jumping drums 12. 11. 2019</vt:lpstr>
      <vt:lpstr>Festival vzdělávání – 14. 11. 2019</vt:lpstr>
      <vt:lpstr>Taneční s Úsměváčky – 15. 11. 2019</vt:lpstr>
      <vt:lpstr>Florbal III. A IV. kategorie  21. a 27. 11. 2019</vt:lpstr>
      <vt:lpstr>Den otevřených dveří 29. 11. 2019</vt:lpstr>
      <vt:lpstr>Otevírání adventu 30. 11. 2019</vt:lpstr>
      <vt:lpstr>Exkurze do společnosti Wera Werk s.r.o. žáků 9. ročníků – 4. 12. 2019</vt:lpstr>
      <vt:lpstr>Tradice na škole Mikuláš, anděl  a čerti  5. 12. 2019</vt:lpstr>
      <vt:lpstr>5. 12. 2019 - Vánoční příběh aneb Cesta do Betléma – představení J. Hrubce  pro 1. ročníky v Městské knihovně Bystřice n. P.</vt:lpstr>
      <vt:lpstr>Podzimní plavecký výcvik  žáků 3. a 4. ročníků</vt:lpstr>
      <vt:lpstr>Představení v KD pro 1. stupeň  Od adventu do Tří králů - 12. 12. 2019</vt:lpstr>
      <vt:lpstr>       Florbal malotřídních škol                      13. 12. 2019</vt:lpstr>
      <vt:lpstr>Exkurze Brno Anthropos 6. roč. 11. 12. 2019</vt:lpstr>
      <vt:lpstr>Exkurze 5. ročníků – Muzeum Bohuslava Martinů Polička 19. 12. 2019</vt:lpstr>
      <vt:lpstr>Vánoční rozjímání  20. 12. 2019</vt:lpstr>
      <vt:lpstr>Tříkrálová sbírka – stacionář ROSA</vt:lpstr>
      <vt:lpstr>Sbírka na Austrálii organizovaná žáky z 8.B – leden 2020</vt:lpstr>
      <vt:lpstr>Výchovný program K. Kocůrka „Kanada, Aljaška“ pro 2. stupeň – 27. 1. 2020</vt:lpstr>
      <vt:lpstr>Představení žáků ZUŠ „O štěstí a kráse“ pro celou školu – 27. a 28. 1. 2020</vt:lpstr>
      <vt:lpstr>Okresní kolo ve florbalu dívek  6. a 7. ročníku ve Velkém Meziříčí   28. 1. 2020</vt:lpstr>
      <vt:lpstr>Projekt Krokus – 30. 1. 2020</vt:lpstr>
      <vt:lpstr>Předškoláčku, neboj se! 4. 2. 2020</vt:lpstr>
      <vt:lpstr>Recitační přehlídka 2. a 3. ročníků  12. 2. 2020</vt:lpstr>
      <vt:lpstr> Valentýnská pošta 14. 2. 2020</vt:lpstr>
      <vt:lpstr>Dětský přednes 4. a 5. ročníků  18. 2. 2020</vt:lpstr>
      <vt:lpstr>Beseda s Policií ČR – právní vědomí pro 7. a 9. ročníky 24. 2. 2020</vt:lpstr>
      <vt:lpstr>Výukový program Robinskonka pro 3. roč. Planetárium Brno – 24. 2. 2020</vt:lpstr>
      <vt:lpstr>Zdravé zoubky – 1.třídy 5. 3. 2020</vt:lpstr>
      <vt:lpstr>Zlatý Ámos – nominace paní učitelky Pavly Tomáškové žáky 5.B, obhajoba  v Praze 26. 2. 2020</vt:lpstr>
      <vt:lpstr>Karneval 1. stupně 6. 3. 2020</vt:lpstr>
      <vt:lpstr>Mimořádné opatření MZ a MŠMT ČR od 11. 3. 2020 – uzavření škol „koronavirové období“</vt:lpstr>
      <vt:lpstr>Zápis do 1.tříd - 8. 4. 2020 elektronicky a v rouškách</vt:lpstr>
      <vt:lpstr>Postupné rozvolňování opatření - dobrovolná možnost výuky po 15 žácích  ve třídách, využilo 70% dětí</vt:lpstr>
      <vt:lpstr>Rozloučení s „deváťáky“   30. 6. 2020</vt:lpstr>
      <vt:lpstr>Prezentace aplikace PowerPoint</vt:lpstr>
      <vt:lpstr>    Ekotým   zástupci žáků  4. - 9. ročníků</vt:lpstr>
      <vt:lpstr>      Exkurze – Sběrný dvůr Bystřice n. P. 6. ročníky – 19. 9. 2019</vt:lpstr>
      <vt:lpstr>Exkurze 5. ročníků  -  20. 9. 2019 Archeoskanzen a Živá voda  Modrá u Velehradu</vt:lpstr>
      <vt:lpstr>Exkurze 4. A – 23. 9. 2019 Jezírko  v Bílovicích nad Svitavou a Brno Soběšice</vt:lpstr>
      <vt:lpstr>     Mineralogická výstava Tišnov  9. ročníky 6. 11. 2019</vt:lpstr>
      <vt:lpstr>Odchov pakobylek ve 4.A</vt:lpstr>
      <vt:lpstr> Šnečí závody s 3.B</vt:lpstr>
      <vt:lpstr>  Výuka v přírodě na 1. stupni  </vt:lpstr>
      <vt:lpstr> Vědomostní   a sportovní soutěže  ve školním roce  2019 - 2020  </vt:lpstr>
      <vt:lpstr>O pohár starosty města  3. 10. 2019</vt:lpstr>
      <vt:lpstr>O pohár starosty města  3. 10. 2019</vt:lpstr>
      <vt:lpstr>       O pohár starosty  3. 10. 2019</vt:lpstr>
      <vt:lpstr>O pohár starosty města 3. 10. 2019</vt:lpstr>
      <vt:lpstr>     2. místo ve florbalu ČEPS CUP  1. stupně  -  Okresní kolo  19. 11. 2019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3. místo – Okresní kolo ve florbalu,           chlapci 6. a 7. roč.                          24. 1. 2020       </vt:lpstr>
      <vt:lpstr>Obvodní kolo v dětském přednesu 28. 2. 2020</vt:lpstr>
      <vt:lpstr>Prezentace aplikace PowerPoint</vt:lpstr>
      <vt:lpstr>   2. místo Mariana Kujalová</vt:lpstr>
      <vt:lpstr>Obvodní kolo ve šplhu o tyči 6. 3. 2020  1. místo Ondřej Smolík                   2. místo Karin Vášová </vt:lpstr>
      <vt:lpstr>Prezentace aplikace PowerPoint</vt:lpstr>
      <vt:lpstr>„Okatá elektřina“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Školní rok 2019 - 2020</dc:title>
  <dc:creator>eu1</dc:creator>
  <cp:lastModifiedBy>sup</cp:lastModifiedBy>
  <cp:revision>1</cp:revision>
  <dcterms:created xsi:type="dcterms:W3CDTF">2012-09-16T19:24:18Z</dcterms:created>
  <dcterms:modified xsi:type="dcterms:W3CDTF">2020-09-21T05:42:02Z</dcterms:modified>
</cp:coreProperties>
</file>